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Inter"/>
      <p:regular r:id="rId33"/>
      <p:bold r:id="rId34"/>
    </p:embeddedFont>
    <p:embeddedFont>
      <p:font typeface="Manrope"/>
      <p:regular r:id="rId35"/>
      <p:bold r:id="rId36"/>
    </p:embeddedFont>
    <p:embeddedFont>
      <p:font typeface="Bebas Neue"/>
      <p:regular r:id="rId37"/>
    </p:embeddedFont>
    <p:embeddedFont>
      <p:font typeface="Manrope ExtraBold"/>
      <p:bold r:id="rId38"/>
    </p:embeddedFont>
    <p:embeddedFont>
      <p:font typeface="Manrope Medium"/>
      <p:regular r:id="rId39"/>
      <p:bold r:id="rId40"/>
    </p:embeddedFont>
    <p:embeddedFont>
      <p:font typeface="Inter Medium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56E034-54A7-4314-876D-96A77A216E76}">
  <a:tblStyle styleId="{5056E034-54A7-4314-876D-96A77A216E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nropeMedium-bold.fntdata"/><Relationship Id="rId20" Type="http://schemas.openxmlformats.org/officeDocument/2006/relationships/slide" Target="slides/slide15.xml"/><Relationship Id="rId42" Type="http://schemas.openxmlformats.org/officeDocument/2006/relationships/font" Target="fonts/InterMedium-bold.fntdata"/><Relationship Id="rId41" Type="http://schemas.openxmlformats.org/officeDocument/2006/relationships/font" Target="fonts/InterMedium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Inter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anrope-regular.fntdata"/><Relationship Id="rId12" Type="http://schemas.openxmlformats.org/officeDocument/2006/relationships/slide" Target="slides/slide7.xml"/><Relationship Id="rId34" Type="http://schemas.openxmlformats.org/officeDocument/2006/relationships/font" Target="fonts/Inter-bold.fntdata"/><Relationship Id="rId15" Type="http://schemas.openxmlformats.org/officeDocument/2006/relationships/slide" Target="slides/slide10.xml"/><Relationship Id="rId37" Type="http://schemas.openxmlformats.org/officeDocument/2006/relationships/font" Target="fonts/BebasNeue-regular.fntdata"/><Relationship Id="rId14" Type="http://schemas.openxmlformats.org/officeDocument/2006/relationships/slide" Target="slides/slide9.xml"/><Relationship Id="rId36" Type="http://schemas.openxmlformats.org/officeDocument/2006/relationships/font" Target="fonts/Manrope-bold.fntdata"/><Relationship Id="rId17" Type="http://schemas.openxmlformats.org/officeDocument/2006/relationships/slide" Target="slides/slide12.xml"/><Relationship Id="rId39" Type="http://schemas.openxmlformats.org/officeDocument/2006/relationships/font" Target="fonts/ManropeMedium-regular.fntdata"/><Relationship Id="rId16" Type="http://schemas.openxmlformats.org/officeDocument/2006/relationships/slide" Target="slides/slide11.xml"/><Relationship Id="rId38" Type="http://schemas.openxmlformats.org/officeDocument/2006/relationships/font" Target="fonts/ManropeExtra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dcf955365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dcf955365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08b1f277f4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08b1f277f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397a11e3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397a11e3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08b1f277f4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08b1f277f4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1d5623fd3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1d5623fd3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1d5623fd35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1d5623fd3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1d5623fd3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1d5623fd3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1d5623fd35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1d5623fd3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1d5623fd3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1d5623fd3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1d5623fd35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1d5623fd35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1d5623fd3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1d5623fd3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248bc5e1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248bc5e1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3962d5b1cf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3962d5b1cf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3962d5b1cf_3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3962d5b1cf_3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3962d5b1cf_3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3962d5b1cf_3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3962d5b1cf_3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3962d5b1cf_3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3962d5b1cf_3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3962d5b1cf_3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3962d5b1c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3962d5b1c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3962d5b1cf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3962d5b1cf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397a11e32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397a11e32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d5623fd3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d5623fd3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08b1f277f4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08b1f277f4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1d5623fd3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1d5623fd3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1d5623fd3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1d5623fd3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08b1f277f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08b1f277f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08b1f277f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08b1f277f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08b1f277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08b1f277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>
            <p:ph idx="2" type="pic"/>
          </p:nvPr>
        </p:nvSpPr>
        <p:spPr>
          <a:xfrm>
            <a:off x="5523275" y="-1750"/>
            <a:ext cx="3634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4175" y="1167175"/>
            <a:ext cx="5094600" cy="18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2901"/>
              </a:buClr>
              <a:buSzPts val="5200"/>
              <a:buNone/>
              <a:defRPr b="0" sz="3900">
                <a:solidFill>
                  <a:srgbClr val="253A0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4175" y="3543425"/>
            <a:ext cx="45048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714175" y="1467075"/>
            <a:ext cx="7715400" cy="152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subTitle"/>
          </p:nvPr>
        </p:nvSpPr>
        <p:spPr>
          <a:xfrm>
            <a:off x="714300" y="3493675"/>
            <a:ext cx="77154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59" name="Google Shape;59;p11"/>
          <p:cNvGrpSpPr/>
          <p:nvPr/>
        </p:nvGrpSpPr>
        <p:grpSpPr>
          <a:xfrm>
            <a:off x="-758480" y="3606825"/>
            <a:ext cx="2983893" cy="2239129"/>
            <a:chOff x="-758480" y="3606825"/>
            <a:chExt cx="2983893" cy="2239129"/>
          </a:xfrm>
        </p:grpSpPr>
        <p:sp>
          <p:nvSpPr>
            <p:cNvPr id="60" name="Google Shape;60;p11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1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1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hasCustomPrompt="1" type="title"/>
          </p:nvPr>
        </p:nvSpPr>
        <p:spPr>
          <a:xfrm>
            <a:off x="882400" y="713063"/>
            <a:ext cx="4521900" cy="7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882400" y="1367663"/>
            <a:ext cx="45219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2" type="title"/>
          </p:nvPr>
        </p:nvSpPr>
        <p:spPr>
          <a:xfrm>
            <a:off x="882400" y="3394438"/>
            <a:ext cx="4521900" cy="7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3" type="subTitle"/>
          </p:nvPr>
        </p:nvSpPr>
        <p:spPr>
          <a:xfrm>
            <a:off x="882400" y="4049038"/>
            <a:ext cx="45219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4" type="title"/>
          </p:nvPr>
        </p:nvSpPr>
        <p:spPr>
          <a:xfrm>
            <a:off x="882400" y="2084725"/>
            <a:ext cx="4521900" cy="73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5" type="subTitle"/>
          </p:nvPr>
        </p:nvSpPr>
        <p:spPr>
          <a:xfrm>
            <a:off x="882400" y="2739325"/>
            <a:ext cx="45219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/>
          <p:nvPr>
            <p:ph idx="6" type="pic"/>
          </p:nvPr>
        </p:nvSpPr>
        <p:spPr>
          <a:xfrm>
            <a:off x="6447525" y="-1750"/>
            <a:ext cx="2710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4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714225" y="3809100"/>
            <a:ext cx="22833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714175" y="3399575"/>
            <a:ext cx="22833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76" name="Google Shape;76;p14"/>
          <p:cNvSpPr txBox="1"/>
          <p:nvPr>
            <p:ph idx="2"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3" type="subTitle"/>
          </p:nvPr>
        </p:nvSpPr>
        <p:spPr>
          <a:xfrm>
            <a:off x="6140125" y="3809100"/>
            <a:ext cx="22833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" name="Google Shape;78;p14"/>
          <p:cNvSpPr txBox="1"/>
          <p:nvPr>
            <p:ph idx="4" type="title"/>
          </p:nvPr>
        </p:nvSpPr>
        <p:spPr>
          <a:xfrm>
            <a:off x="6140075" y="3399575"/>
            <a:ext cx="22833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79" name="Google Shape;79;p14"/>
          <p:cNvSpPr txBox="1"/>
          <p:nvPr>
            <p:ph idx="5" type="subTitle"/>
          </p:nvPr>
        </p:nvSpPr>
        <p:spPr>
          <a:xfrm>
            <a:off x="3427150" y="3809100"/>
            <a:ext cx="22833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14"/>
          <p:cNvSpPr txBox="1"/>
          <p:nvPr>
            <p:ph idx="6" type="title"/>
          </p:nvPr>
        </p:nvSpPr>
        <p:spPr>
          <a:xfrm>
            <a:off x="3427100" y="3399575"/>
            <a:ext cx="22833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81" name="Google Shape;81;p14"/>
          <p:cNvSpPr txBox="1"/>
          <p:nvPr>
            <p:ph hasCustomPrompt="1" idx="7" type="title"/>
          </p:nvPr>
        </p:nvSpPr>
        <p:spPr>
          <a:xfrm>
            <a:off x="1307275" y="1357600"/>
            <a:ext cx="1097100" cy="387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/>
          <p:nvPr>
            <p:ph hasCustomPrompt="1" idx="8" type="title"/>
          </p:nvPr>
        </p:nvSpPr>
        <p:spPr>
          <a:xfrm>
            <a:off x="4020200" y="1357600"/>
            <a:ext cx="1097100" cy="387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/>
          <p:nvPr>
            <p:ph hasCustomPrompt="1" idx="9" type="title"/>
          </p:nvPr>
        </p:nvSpPr>
        <p:spPr>
          <a:xfrm>
            <a:off x="6733225" y="1357600"/>
            <a:ext cx="1097100" cy="387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84" name="Google Shape;84;p14"/>
          <p:cNvGrpSpPr/>
          <p:nvPr/>
        </p:nvGrpSpPr>
        <p:grpSpPr>
          <a:xfrm flipH="1" rot="10800000">
            <a:off x="-758480" y="-750650"/>
            <a:ext cx="2983893" cy="2239129"/>
            <a:chOff x="-758480" y="3606825"/>
            <a:chExt cx="2983893" cy="2239129"/>
          </a:xfrm>
        </p:grpSpPr>
        <p:sp>
          <p:nvSpPr>
            <p:cNvPr id="85" name="Google Shape;85;p14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>
            <p:ph idx="2" type="pic"/>
          </p:nvPr>
        </p:nvSpPr>
        <p:spPr>
          <a:xfrm>
            <a:off x="4942375" y="-1750"/>
            <a:ext cx="4215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5"/>
          <p:cNvSpPr txBox="1"/>
          <p:nvPr>
            <p:ph type="title"/>
          </p:nvPr>
        </p:nvSpPr>
        <p:spPr>
          <a:xfrm>
            <a:off x="714175" y="3185625"/>
            <a:ext cx="46869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" type="subTitle"/>
          </p:nvPr>
        </p:nvSpPr>
        <p:spPr>
          <a:xfrm>
            <a:off x="714175" y="1155550"/>
            <a:ext cx="4686900" cy="180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subTitle"/>
          </p:nvPr>
        </p:nvSpPr>
        <p:spPr>
          <a:xfrm>
            <a:off x="714219" y="2350100"/>
            <a:ext cx="22629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" name="Google Shape;96;p16"/>
          <p:cNvSpPr txBox="1"/>
          <p:nvPr>
            <p:ph idx="2" type="title"/>
          </p:nvPr>
        </p:nvSpPr>
        <p:spPr>
          <a:xfrm>
            <a:off x="714175" y="1704457"/>
            <a:ext cx="22629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97" name="Google Shape;97;p16"/>
          <p:cNvSpPr txBox="1"/>
          <p:nvPr>
            <p:ph idx="3" type="title"/>
          </p:nvPr>
        </p:nvSpPr>
        <p:spPr>
          <a:xfrm>
            <a:off x="798868" y="1315325"/>
            <a:ext cx="668100" cy="342600"/>
          </a:xfrm>
          <a:prstGeom prst="rect">
            <a:avLst/>
          </a:prstGeom>
          <a:solidFill>
            <a:srgbClr val="FFFFFF">
              <a:alpha val="440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 sz="21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16"/>
          <p:cNvSpPr txBox="1"/>
          <p:nvPr>
            <p:ph idx="4" type="subTitle"/>
          </p:nvPr>
        </p:nvSpPr>
        <p:spPr>
          <a:xfrm>
            <a:off x="714219" y="4096200"/>
            <a:ext cx="22629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" name="Google Shape;99;p16"/>
          <p:cNvSpPr txBox="1"/>
          <p:nvPr>
            <p:ph idx="5" type="title"/>
          </p:nvPr>
        </p:nvSpPr>
        <p:spPr>
          <a:xfrm>
            <a:off x="714175" y="3450557"/>
            <a:ext cx="22629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00" name="Google Shape;100;p16"/>
          <p:cNvSpPr txBox="1"/>
          <p:nvPr>
            <p:ph idx="6" type="title"/>
          </p:nvPr>
        </p:nvSpPr>
        <p:spPr>
          <a:xfrm>
            <a:off x="798868" y="3061425"/>
            <a:ext cx="668100" cy="342600"/>
          </a:xfrm>
          <a:prstGeom prst="rect">
            <a:avLst/>
          </a:prstGeom>
          <a:solidFill>
            <a:srgbClr val="FFFFFF">
              <a:alpha val="440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 sz="21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6"/>
          <p:cNvSpPr txBox="1"/>
          <p:nvPr>
            <p:ph idx="7" type="subTitle"/>
          </p:nvPr>
        </p:nvSpPr>
        <p:spPr>
          <a:xfrm>
            <a:off x="6147794" y="2350100"/>
            <a:ext cx="22629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16"/>
          <p:cNvSpPr txBox="1"/>
          <p:nvPr>
            <p:ph idx="8" type="title"/>
          </p:nvPr>
        </p:nvSpPr>
        <p:spPr>
          <a:xfrm>
            <a:off x="6147750" y="1704457"/>
            <a:ext cx="22629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03" name="Google Shape;103;p16"/>
          <p:cNvSpPr txBox="1"/>
          <p:nvPr>
            <p:ph idx="9" type="title"/>
          </p:nvPr>
        </p:nvSpPr>
        <p:spPr>
          <a:xfrm>
            <a:off x="6261225" y="1315325"/>
            <a:ext cx="668100" cy="342600"/>
          </a:xfrm>
          <a:prstGeom prst="rect">
            <a:avLst/>
          </a:prstGeom>
          <a:solidFill>
            <a:srgbClr val="FFFFFF">
              <a:alpha val="440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 sz="21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16"/>
          <p:cNvSpPr txBox="1"/>
          <p:nvPr>
            <p:ph idx="13" type="subTitle"/>
          </p:nvPr>
        </p:nvSpPr>
        <p:spPr>
          <a:xfrm>
            <a:off x="6147794" y="4096200"/>
            <a:ext cx="22629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16"/>
          <p:cNvSpPr txBox="1"/>
          <p:nvPr>
            <p:ph idx="14" type="title"/>
          </p:nvPr>
        </p:nvSpPr>
        <p:spPr>
          <a:xfrm>
            <a:off x="6147750" y="3450557"/>
            <a:ext cx="22629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06" name="Google Shape;106;p16"/>
          <p:cNvSpPr txBox="1"/>
          <p:nvPr>
            <p:ph idx="15" type="title"/>
          </p:nvPr>
        </p:nvSpPr>
        <p:spPr>
          <a:xfrm>
            <a:off x="6261225" y="3061425"/>
            <a:ext cx="668100" cy="342600"/>
          </a:xfrm>
          <a:prstGeom prst="rect">
            <a:avLst/>
          </a:prstGeom>
          <a:solidFill>
            <a:srgbClr val="FFFFFF">
              <a:alpha val="440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 sz="21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7" name="Google Shape;107;p16"/>
          <p:cNvSpPr txBox="1"/>
          <p:nvPr>
            <p:ph idx="16" type="subTitle"/>
          </p:nvPr>
        </p:nvSpPr>
        <p:spPr>
          <a:xfrm>
            <a:off x="3431007" y="2350100"/>
            <a:ext cx="22629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" name="Google Shape;108;p16"/>
          <p:cNvSpPr txBox="1"/>
          <p:nvPr>
            <p:ph idx="17" type="title"/>
          </p:nvPr>
        </p:nvSpPr>
        <p:spPr>
          <a:xfrm>
            <a:off x="3430988" y="1704457"/>
            <a:ext cx="22629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09" name="Google Shape;109;p16"/>
          <p:cNvSpPr txBox="1"/>
          <p:nvPr>
            <p:ph idx="18" type="title"/>
          </p:nvPr>
        </p:nvSpPr>
        <p:spPr>
          <a:xfrm>
            <a:off x="3530038" y="1315325"/>
            <a:ext cx="668100" cy="342600"/>
          </a:xfrm>
          <a:prstGeom prst="rect">
            <a:avLst/>
          </a:prstGeom>
          <a:solidFill>
            <a:srgbClr val="FFFFFF">
              <a:alpha val="440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 sz="21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16"/>
          <p:cNvSpPr txBox="1"/>
          <p:nvPr>
            <p:ph idx="19" type="subTitle"/>
          </p:nvPr>
        </p:nvSpPr>
        <p:spPr>
          <a:xfrm>
            <a:off x="3431032" y="4096200"/>
            <a:ext cx="22629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" name="Google Shape;111;p16"/>
          <p:cNvSpPr txBox="1"/>
          <p:nvPr>
            <p:ph idx="20" type="title"/>
          </p:nvPr>
        </p:nvSpPr>
        <p:spPr>
          <a:xfrm>
            <a:off x="3430988" y="3450557"/>
            <a:ext cx="22629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12" name="Google Shape;112;p16"/>
          <p:cNvSpPr txBox="1"/>
          <p:nvPr>
            <p:ph idx="21" type="title"/>
          </p:nvPr>
        </p:nvSpPr>
        <p:spPr>
          <a:xfrm>
            <a:off x="3530038" y="3061425"/>
            <a:ext cx="668100" cy="342600"/>
          </a:xfrm>
          <a:prstGeom prst="rect">
            <a:avLst/>
          </a:prstGeom>
          <a:solidFill>
            <a:srgbClr val="FFFFFF">
              <a:alpha val="440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 sz="21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114800" y="937025"/>
            <a:ext cx="3780000" cy="16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4114800" y="2812100"/>
            <a:ext cx="3857700" cy="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6" name="Google Shape;116;p17"/>
          <p:cNvSpPr/>
          <p:nvPr>
            <p:ph idx="2" type="pic"/>
          </p:nvPr>
        </p:nvSpPr>
        <p:spPr>
          <a:xfrm>
            <a:off x="0" y="0"/>
            <a:ext cx="29565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type="title"/>
          </p:nvPr>
        </p:nvSpPr>
        <p:spPr>
          <a:xfrm>
            <a:off x="5729400" y="1190300"/>
            <a:ext cx="2700300" cy="11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" type="subTitle"/>
          </p:nvPr>
        </p:nvSpPr>
        <p:spPr>
          <a:xfrm>
            <a:off x="5729400" y="2526200"/>
            <a:ext cx="27003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0" l="78179" r="0" t="0"/>
          <a:stretch/>
        </p:blipFill>
        <p:spPr>
          <a:xfrm>
            <a:off x="-18798" y="0"/>
            <a:ext cx="14754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>
            <p:ph type="title"/>
          </p:nvPr>
        </p:nvSpPr>
        <p:spPr>
          <a:xfrm>
            <a:off x="1871700" y="1195303"/>
            <a:ext cx="2700300" cy="11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5" name="Google Shape;125;p19"/>
          <p:cNvSpPr txBox="1"/>
          <p:nvPr>
            <p:ph idx="1" type="subTitle"/>
          </p:nvPr>
        </p:nvSpPr>
        <p:spPr>
          <a:xfrm>
            <a:off x="1871700" y="2531203"/>
            <a:ext cx="27003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26" name="Google Shape;126;p19"/>
          <p:cNvGrpSpPr/>
          <p:nvPr/>
        </p:nvGrpSpPr>
        <p:grpSpPr>
          <a:xfrm flipH="1" rot="-4134734">
            <a:off x="-4768369" y="-1447496"/>
            <a:ext cx="8502955" cy="8038507"/>
            <a:chOff x="3595020" y="-3828520"/>
            <a:chExt cx="7368361" cy="6965887"/>
          </a:xfrm>
        </p:grpSpPr>
        <p:sp>
          <p:nvSpPr>
            <p:cNvPr id="127" name="Google Shape;127;p19"/>
            <p:cNvSpPr/>
            <p:nvPr/>
          </p:nvSpPr>
          <p:spPr>
            <a:xfrm rot="9621096">
              <a:off x="4393394" y="-2408502"/>
              <a:ext cx="5888441" cy="4692497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 rot="9423956">
              <a:off x="4335037" y="-2600705"/>
              <a:ext cx="5888472" cy="4692522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 rot="9199474">
              <a:off x="4334968" y="-2756474"/>
              <a:ext cx="5888467" cy="4692517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>
            <p:ph type="title"/>
          </p:nvPr>
        </p:nvSpPr>
        <p:spPr>
          <a:xfrm>
            <a:off x="1171375" y="1187015"/>
            <a:ext cx="2700300" cy="110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1" type="subTitle"/>
          </p:nvPr>
        </p:nvSpPr>
        <p:spPr>
          <a:xfrm>
            <a:off x="1171375" y="2522915"/>
            <a:ext cx="2700300" cy="10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34" name="Google Shape;134;p20"/>
          <p:cNvGrpSpPr/>
          <p:nvPr/>
        </p:nvGrpSpPr>
        <p:grpSpPr>
          <a:xfrm>
            <a:off x="4891063" y="-2044335"/>
            <a:ext cx="8681519" cy="8443589"/>
            <a:chOff x="4814863" y="-2044335"/>
            <a:chExt cx="8681519" cy="8443589"/>
          </a:xfrm>
        </p:grpSpPr>
        <p:sp>
          <p:nvSpPr>
            <p:cNvPr id="135" name="Google Shape;135;p20"/>
            <p:cNvSpPr/>
            <p:nvPr/>
          </p:nvSpPr>
          <p:spPr>
            <a:xfrm rot="-8100029">
              <a:off x="5708338" y="-453681"/>
              <a:ext cx="6603402" cy="5262294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 rot="-7960094">
              <a:off x="5825113" y="-453732"/>
              <a:ext cx="6603450" cy="5262334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 rot="-7841343">
              <a:off x="5934500" y="-453679"/>
              <a:ext cx="6603421" cy="5262312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 rot="-7690894">
              <a:off x="6085423" y="-453708"/>
              <a:ext cx="6603447" cy="5262335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Google Shape;139;p20"/>
          <p:cNvGrpSpPr/>
          <p:nvPr/>
        </p:nvGrpSpPr>
        <p:grpSpPr>
          <a:xfrm>
            <a:off x="-758480" y="3606825"/>
            <a:ext cx="2983893" cy="2239129"/>
            <a:chOff x="-758480" y="3606825"/>
            <a:chExt cx="2983893" cy="2239129"/>
          </a:xfrm>
        </p:grpSpPr>
        <p:sp>
          <p:nvSpPr>
            <p:cNvPr id="140" name="Google Shape;140;p20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>
            <p:ph idx="2" type="pic"/>
          </p:nvPr>
        </p:nvSpPr>
        <p:spPr>
          <a:xfrm>
            <a:off x="0" y="0"/>
            <a:ext cx="422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4756600" y="1730200"/>
            <a:ext cx="3673200" cy="127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756525" y="3386350"/>
            <a:ext cx="36732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3"/>
          <p:cNvSpPr txBox="1"/>
          <p:nvPr>
            <p:ph idx="3" type="title"/>
          </p:nvPr>
        </p:nvSpPr>
        <p:spPr>
          <a:xfrm>
            <a:off x="6169225" y="854350"/>
            <a:ext cx="848100" cy="491700"/>
          </a:xfrm>
          <a:prstGeom prst="rect">
            <a:avLst/>
          </a:prstGeom>
          <a:solidFill>
            <a:srgbClr val="FFFFFF">
              <a:alpha val="440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7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1" type="subTitle"/>
          </p:nvPr>
        </p:nvSpPr>
        <p:spPr>
          <a:xfrm>
            <a:off x="714175" y="1263975"/>
            <a:ext cx="7715400" cy="20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grpSp>
        <p:nvGrpSpPr>
          <p:cNvPr id="147" name="Google Shape;147;p21"/>
          <p:cNvGrpSpPr/>
          <p:nvPr/>
        </p:nvGrpSpPr>
        <p:grpSpPr>
          <a:xfrm flipH="1" rot="-7427220">
            <a:off x="3124097" y="631371"/>
            <a:ext cx="8681408" cy="8443481"/>
            <a:chOff x="4814863" y="-2044335"/>
            <a:chExt cx="8681519" cy="8443589"/>
          </a:xfrm>
        </p:grpSpPr>
        <p:sp>
          <p:nvSpPr>
            <p:cNvPr id="148" name="Google Shape;148;p21"/>
            <p:cNvSpPr/>
            <p:nvPr/>
          </p:nvSpPr>
          <p:spPr>
            <a:xfrm rot="-8100029">
              <a:off x="5708338" y="-453681"/>
              <a:ext cx="6603402" cy="5262294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 rot="-7960094">
              <a:off x="5825113" y="-453732"/>
              <a:ext cx="6603450" cy="5262334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 rot="-7841343">
              <a:off x="5934500" y="-453679"/>
              <a:ext cx="6603421" cy="5262312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 rot="-7690894">
              <a:off x="6085423" y="-453708"/>
              <a:ext cx="6603447" cy="5262335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1" type="subTitle"/>
          </p:nvPr>
        </p:nvSpPr>
        <p:spPr>
          <a:xfrm>
            <a:off x="714175" y="1187775"/>
            <a:ext cx="4639800" cy="33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156" name="Google Shape;156;p22"/>
          <p:cNvSpPr txBox="1"/>
          <p:nvPr>
            <p:ph idx="2" type="subTitle"/>
          </p:nvPr>
        </p:nvSpPr>
        <p:spPr>
          <a:xfrm>
            <a:off x="5512500" y="1599244"/>
            <a:ext cx="2905800" cy="29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>
            <p:ph type="title"/>
          </p:nvPr>
        </p:nvSpPr>
        <p:spPr>
          <a:xfrm>
            <a:off x="3000175" y="542625"/>
            <a:ext cx="4892100" cy="10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1" type="subTitle"/>
          </p:nvPr>
        </p:nvSpPr>
        <p:spPr>
          <a:xfrm>
            <a:off x="3000225" y="3123300"/>
            <a:ext cx="2283300" cy="12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1" name="Google Shape;161;p23"/>
          <p:cNvSpPr txBox="1"/>
          <p:nvPr>
            <p:ph idx="2" type="title"/>
          </p:nvPr>
        </p:nvSpPr>
        <p:spPr>
          <a:xfrm>
            <a:off x="3000175" y="2713775"/>
            <a:ext cx="22833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62" name="Google Shape;162;p23"/>
          <p:cNvSpPr txBox="1"/>
          <p:nvPr>
            <p:ph idx="3" type="subTitle"/>
          </p:nvPr>
        </p:nvSpPr>
        <p:spPr>
          <a:xfrm>
            <a:off x="5609144" y="3123300"/>
            <a:ext cx="2283300" cy="12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3" name="Google Shape;163;p23"/>
          <p:cNvSpPr txBox="1"/>
          <p:nvPr>
            <p:ph idx="4" type="title"/>
          </p:nvPr>
        </p:nvSpPr>
        <p:spPr>
          <a:xfrm>
            <a:off x="5609091" y="2713775"/>
            <a:ext cx="22833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714175" y="2065450"/>
            <a:ext cx="3007800" cy="20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❏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❏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❏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❏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❏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❏"/>
              <a:defRPr sz="1200"/>
            </a:lvl9pPr>
          </a:lstStyle>
          <a:p/>
        </p:txBody>
      </p:sp>
      <p:sp>
        <p:nvSpPr>
          <p:cNvPr id="168" name="Google Shape;168;p24"/>
          <p:cNvSpPr txBox="1"/>
          <p:nvPr>
            <p:ph idx="2" type="body"/>
          </p:nvPr>
        </p:nvSpPr>
        <p:spPr>
          <a:xfrm>
            <a:off x="3992623" y="2065450"/>
            <a:ext cx="3007800" cy="20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❏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❏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❏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❏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❏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❏"/>
              <a:defRPr sz="1200"/>
            </a:lvl9pPr>
          </a:lstStyle>
          <a:p/>
        </p:txBody>
      </p:sp>
      <p:sp>
        <p:nvSpPr>
          <p:cNvPr id="169" name="Google Shape;169;p24"/>
          <p:cNvSpPr txBox="1"/>
          <p:nvPr>
            <p:ph idx="3" type="title"/>
          </p:nvPr>
        </p:nvSpPr>
        <p:spPr>
          <a:xfrm>
            <a:off x="714175" y="1648725"/>
            <a:ext cx="30078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70" name="Google Shape;170;p24"/>
          <p:cNvSpPr txBox="1"/>
          <p:nvPr>
            <p:ph idx="4" type="title"/>
          </p:nvPr>
        </p:nvSpPr>
        <p:spPr>
          <a:xfrm>
            <a:off x="3992622" y="1648725"/>
            <a:ext cx="30078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grpSp>
        <p:nvGrpSpPr>
          <p:cNvPr id="171" name="Google Shape;171;p24"/>
          <p:cNvGrpSpPr/>
          <p:nvPr/>
        </p:nvGrpSpPr>
        <p:grpSpPr>
          <a:xfrm>
            <a:off x="8021159" y="-515085"/>
            <a:ext cx="1620400" cy="1512625"/>
            <a:chOff x="8086534" y="-571310"/>
            <a:chExt cx="1620400" cy="1512625"/>
          </a:xfrm>
        </p:grpSpPr>
        <p:sp>
          <p:nvSpPr>
            <p:cNvPr id="172" name="Google Shape;172;p24"/>
            <p:cNvSpPr/>
            <p:nvPr/>
          </p:nvSpPr>
          <p:spPr>
            <a:xfrm rot="5400000">
              <a:off x="8086534" y="-571310"/>
              <a:ext cx="1475400" cy="1475400"/>
            </a:xfrm>
            <a:prstGeom prst="ellipse">
              <a:avLst/>
            </a:pr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3" name="Google Shape;173;p24"/>
            <p:cNvGrpSpPr/>
            <p:nvPr/>
          </p:nvGrpSpPr>
          <p:grpSpPr>
            <a:xfrm>
              <a:off x="8231534" y="-534085"/>
              <a:ext cx="1475400" cy="1475400"/>
              <a:chOff x="6192034" y="-108610"/>
              <a:chExt cx="1475400" cy="1475400"/>
            </a:xfrm>
          </p:grpSpPr>
          <p:sp>
            <p:nvSpPr>
              <p:cNvPr id="174" name="Google Shape;174;p24"/>
              <p:cNvSpPr/>
              <p:nvPr/>
            </p:nvSpPr>
            <p:spPr>
              <a:xfrm rot="5400000">
                <a:off x="6192034" y="-108610"/>
                <a:ext cx="1475400" cy="14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4"/>
              <p:cNvSpPr/>
              <p:nvPr/>
            </p:nvSpPr>
            <p:spPr>
              <a:xfrm rot="5400000">
                <a:off x="6320125" y="19500"/>
                <a:ext cx="1219200" cy="1219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idx="1" type="subTitle"/>
          </p:nvPr>
        </p:nvSpPr>
        <p:spPr>
          <a:xfrm>
            <a:off x="714225" y="2970900"/>
            <a:ext cx="2283300" cy="9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9" name="Google Shape;179;p25"/>
          <p:cNvSpPr txBox="1"/>
          <p:nvPr>
            <p:ph type="title"/>
          </p:nvPr>
        </p:nvSpPr>
        <p:spPr>
          <a:xfrm>
            <a:off x="714175" y="2561375"/>
            <a:ext cx="22833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80" name="Google Shape;180;p25"/>
          <p:cNvSpPr txBox="1"/>
          <p:nvPr>
            <p:ph idx="2" type="subTitle"/>
          </p:nvPr>
        </p:nvSpPr>
        <p:spPr>
          <a:xfrm>
            <a:off x="3423935" y="2970900"/>
            <a:ext cx="2283300" cy="9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1" name="Google Shape;181;p25"/>
          <p:cNvSpPr txBox="1"/>
          <p:nvPr>
            <p:ph idx="3" type="title"/>
          </p:nvPr>
        </p:nvSpPr>
        <p:spPr>
          <a:xfrm>
            <a:off x="3423879" y="2561375"/>
            <a:ext cx="22833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82" name="Google Shape;182;p25"/>
          <p:cNvSpPr txBox="1"/>
          <p:nvPr>
            <p:ph idx="4" type="title"/>
          </p:nvPr>
        </p:nvSpPr>
        <p:spPr>
          <a:xfrm>
            <a:off x="714300" y="54774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idx="5" type="subTitle"/>
          </p:nvPr>
        </p:nvSpPr>
        <p:spPr>
          <a:xfrm>
            <a:off x="6133697" y="2970900"/>
            <a:ext cx="2283300" cy="9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4" name="Google Shape;184;p25"/>
          <p:cNvSpPr txBox="1"/>
          <p:nvPr>
            <p:ph idx="6" type="title"/>
          </p:nvPr>
        </p:nvSpPr>
        <p:spPr>
          <a:xfrm>
            <a:off x="6133641" y="2561375"/>
            <a:ext cx="22833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grpSp>
        <p:nvGrpSpPr>
          <p:cNvPr id="185" name="Google Shape;185;p25"/>
          <p:cNvGrpSpPr/>
          <p:nvPr/>
        </p:nvGrpSpPr>
        <p:grpSpPr>
          <a:xfrm rot="2829329">
            <a:off x="5809396" y="-1963317"/>
            <a:ext cx="6039790" cy="5709885"/>
            <a:chOff x="3595020" y="-3828520"/>
            <a:chExt cx="7368361" cy="6965887"/>
          </a:xfrm>
        </p:grpSpPr>
        <p:sp>
          <p:nvSpPr>
            <p:cNvPr id="186" name="Google Shape;186;p25"/>
            <p:cNvSpPr/>
            <p:nvPr/>
          </p:nvSpPr>
          <p:spPr>
            <a:xfrm rot="9621096">
              <a:off x="4393394" y="-2408502"/>
              <a:ext cx="5888441" cy="4692497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5"/>
            <p:cNvSpPr/>
            <p:nvPr/>
          </p:nvSpPr>
          <p:spPr>
            <a:xfrm rot="9423956">
              <a:off x="4335037" y="-2600705"/>
              <a:ext cx="5888472" cy="4692522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 rot="9199474">
              <a:off x="4334968" y="-2756474"/>
              <a:ext cx="5888467" cy="4692517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>
            <p:ph idx="1" type="subTitle"/>
          </p:nvPr>
        </p:nvSpPr>
        <p:spPr>
          <a:xfrm>
            <a:off x="714200" y="3123300"/>
            <a:ext cx="2283300" cy="6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2" name="Google Shape;192;p26"/>
          <p:cNvSpPr txBox="1"/>
          <p:nvPr>
            <p:ph type="title"/>
          </p:nvPr>
        </p:nvSpPr>
        <p:spPr>
          <a:xfrm>
            <a:off x="714200" y="2713775"/>
            <a:ext cx="22833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93" name="Google Shape;193;p26"/>
          <p:cNvSpPr txBox="1"/>
          <p:nvPr>
            <p:ph idx="2" type="subTitle"/>
          </p:nvPr>
        </p:nvSpPr>
        <p:spPr>
          <a:xfrm>
            <a:off x="3423907" y="3123300"/>
            <a:ext cx="2283300" cy="6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4" name="Google Shape;194;p26"/>
          <p:cNvSpPr txBox="1"/>
          <p:nvPr>
            <p:ph idx="3" type="title"/>
          </p:nvPr>
        </p:nvSpPr>
        <p:spPr>
          <a:xfrm>
            <a:off x="3423907" y="2713775"/>
            <a:ext cx="22833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95" name="Google Shape;195;p26"/>
          <p:cNvSpPr txBox="1"/>
          <p:nvPr>
            <p:ph idx="4"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idx="5" type="subTitle"/>
          </p:nvPr>
        </p:nvSpPr>
        <p:spPr>
          <a:xfrm>
            <a:off x="6133670" y="3123300"/>
            <a:ext cx="2283300" cy="6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7" name="Google Shape;197;p26"/>
          <p:cNvSpPr txBox="1"/>
          <p:nvPr>
            <p:ph idx="6" type="title"/>
          </p:nvPr>
        </p:nvSpPr>
        <p:spPr>
          <a:xfrm>
            <a:off x="6133670" y="2713775"/>
            <a:ext cx="22833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98" name="Google Shape;198;p26"/>
          <p:cNvSpPr/>
          <p:nvPr>
            <p:ph idx="7" type="pic"/>
          </p:nvPr>
        </p:nvSpPr>
        <p:spPr>
          <a:xfrm>
            <a:off x="1301300" y="1462650"/>
            <a:ext cx="1109100" cy="11091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6"/>
          <p:cNvSpPr/>
          <p:nvPr>
            <p:ph idx="8" type="pic"/>
          </p:nvPr>
        </p:nvSpPr>
        <p:spPr>
          <a:xfrm>
            <a:off x="4011007" y="1462650"/>
            <a:ext cx="1109100" cy="1109100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26"/>
          <p:cNvSpPr/>
          <p:nvPr>
            <p:ph idx="9" type="pic"/>
          </p:nvPr>
        </p:nvSpPr>
        <p:spPr>
          <a:xfrm>
            <a:off x="6720770" y="1462650"/>
            <a:ext cx="1109100" cy="11091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1" name="Google Shape;201;p26"/>
          <p:cNvGrpSpPr/>
          <p:nvPr/>
        </p:nvGrpSpPr>
        <p:grpSpPr>
          <a:xfrm>
            <a:off x="7828409" y="-830135"/>
            <a:ext cx="1620400" cy="1512625"/>
            <a:chOff x="8086534" y="-571310"/>
            <a:chExt cx="1620400" cy="1512625"/>
          </a:xfrm>
        </p:grpSpPr>
        <p:sp>
          <p:nvSpPr>
            <p:cNvPr id="202" name="Google Shape;202;p26"/>
            <p:cNvSpPr/>
            <p:nvPr/>
          </p:nvSpPr>
          <p:spPr>
            <a:xfrm rot="5400000">
              <a:off x="8086534" y="-571310"/>
              <a:ext cx="1475400" cy="1475400"/>
            </a:xfrm>
            <a:prstGeom prst="ellipse">
              <a:avLst/>
            </a:pr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3" name="Google Shape;203;p26"/>
            <p:cNvGrpSpPr/>
            <p:nvPr/>
          </p:nvGrpSpPr>
          <p:grpSpPr>
            <a:xfrm>
              <a:off x="8231534" y="-534085"/>
              <a:ext cx="1475400" cy="1475400"/>
              <a:chOff x="6192034" y="-108610"/>
              <a:chExt cx="1475400" cy="1475400"/>
            </a:xfrm>
          </p:grpSpPr>
          <p:sp>
            <p:nvSpPr>
              <p:cNvPr id="204" name="Google Shape;204;p26"/>
              <p:cNvSpPr/>
              <p:nvPr/>
            </p:nvSpPr>
            <p:spPr>
              <a:xfrm rot="5400000">
                <a:off x="6192034" y="-108610"/>
                <a:ext cx="1475400" cy="14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 rot="5400000">
                <a:off x="6320125" y="19500"/>
                <a:ext cx="1219200" cy="1219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6" name="Google Shape;206;p26"/>
          <p:cNvGrpSpPr/>
          <p:nvPr/>
        </p:nvGrpSpPr>
        <p:grpSpPr>
          <a:xfrm rot="6890422">
            <a:off x="-3100886" y="1102617"/>
            <a:ext cx="8681694" cy="8443759"/>
            <a:chOff x="4814863" y="-2044335"/>
            <a:chExt cx="8681519" cy="8443589"/>
          </a:xfrm>
        </p:grpSpPr>
        <p:sp>
          <p:nvSpPr>
            <p:cNvPr id="207" name="Google Shape;207;p26"/>
            <p:cNvSpPr/>
            <p:nvPr/>
          </p:nvSpPr>
          <p:spPr>
            <a:xfrm rot="-8100029">
              <a:off x="5708338" y="-453681"/>
              <a:ext cx="6603402" cy="5262294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 rot="-7960094">
              <a:off x="5825113" y="-453732"/>
              <a:ext cx="6603450" cy="5262334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 rot="-7841343">
              <a:off x="5934500" y="-453679"/>
              <a:ext cx="6603421" cy="5262312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 rot="-7690894">
              <a:off x="6085423" y="-453708"/>
              <a:ext cx="6603447" cy="5262335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8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>
            <p:ph idx="1" type="subTitle"/>
          </p:nvPr>
        </p:nvSpPr>
        <p:spPr>
          <a:xfrm>
            <a:off x="3109500" y="2485496"/>
            <a:ext cx="4177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4" name="Google Shape;214;p27"/>
          <p:cNvSpPr txBox="1"/>
          <p:nvPr>
            <p:ph type="title"/>
          </p:nvPr>
        </p:nvSpPr>
        <p:spPr>
          <a:xfrm>
            <a:off x="3109500" y="3021588"/>
            <a:ext cx="41772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215" name="Google Shape;215;p27"/>
          <p:cNvSpPr txBox="1"/>
          <p:nvPr>
            <p:ph idx="2" type="title"/>
          </p:nvPr>
        </p:nvSpPr>
        <p:spPr>
          <a:xfrm>
            <a:off x="2155275" y="542625"/>
            <a:ext cx="64869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3" type="subTitle"/>
          </p:nvPr>
        </p:nvSpPr>
        <p:spPr>
          <a:xfrm>
            <a:off x="3109575" y="3629750"/>
            <a:ext cx="4177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7" name="Google Shape;217;p27"/>
          <p:cNvSpPr txBox="1"/>
          <p:nvPr>
            <p:ph idx="4" type="title"/>
          </p:nvPr>
        </p:nvSpPr>
        <p:spPr>
          <a:xfrm>
            <a:off x="3109575" y="4165850"/>
            <a:ext cx="41772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218" name="Google Shape;218;p27"/>
          <p:cNvSpPr txBox="1"/>
          <p:nvPr>
            <p:ph idx="5" type="subTitle"/>
          </p:nvPr>
        </p:nvSpPr>
        <p:spPr>
          <a:xfrm>
            <a:off x="3109500" y="1324200"/>
            <a:ext cx="4177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9" name="Google Shape;219;p27"/>
          <p:cNvSpPr txBox="1"/>
          <p:nvPr>
            <p:ph idx="6" type="title"/>
          </p:nvPr>
        </p:nvSpPr>
        <p:spPr>
          <a:xfrm>
            <a:off x="3109500" y="1860300"/>
            <a:ext cx="41772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grpSp>
        <p:nvGrpSpPr>
          <p:cNvPr id="220" name="Google Shape;220;p27"/>
          <p:cNvGrpSpPr/>
          <p:nvPr/>
        </p:nvGrpSpPr>
        <p:grpSpPr>
          <a:xfrm flipH="1">
            <a:off x="-4466487" y="-1646910"/>
            <a:ext cx="8681519" cy="8443589"/>
            <a:chOff x="4814863" y="-2044335"/>
            <a:chExt cx="8681519" cy="8443589"/>
          </a:xfrm>
        </p:grpSpPr>
        <p:sp>
          <p:nvSpPr>
            <p:cNvPr id="221" name="Google Shape;221;p27"/>
            <p:cNvSpPr/>
            <p:nvPr/>
          </p:nvSpPr>
          <p:spPr>
            <a:xfrm rot="-8100029">
              <a:off x="5708338" y="-453681"/>
              <a:ext cx="6603402" cy="5262294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 rot="-7960094">
              <a:off x="5825113" y="-453732"/>
              <a:ext cx="6603450" cy="5262334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7"/>
            <p:cNvSpPr/>
            <p:nvPr/>
          </p:nvSpPr>
          <p:spPr>
            <a:xfrm rot="-7841343">
              <a:off x="5934500" y="-453679"/>
              <a:ext cx="6603421" cy="5262312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7"/>
            <p:cNvSpPr/>
            <p:nvPr/>
          </p:nvSpPr>
          <p:spPr>
            <a:xfrm rot="-7690894">
              <a:off x="6085423" y="-453708"/>
              <a:ext cx="6603447" cy="5262335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27"/>
          <p:cNvGrpSpPr/>
          <p:nvPr/>
        </p:nvGrpSpPr>
        <p:grpSpPr>
          <a:xfrm flipH="1">
            <a:off x="5546322" y="2628352"/>
            <a:ext cx="5257022" cy="3944897"/>
            <a:chOff x="-758480" y="3606825"/>
            <a:chExt cx="2983893" cy="2239129"/>
          </a:xfrm>
        </p:grpSpPr>
        <p:sp>
          <p:nvSpPr>
            <p:cNvPr id="226" name="Google Shape;226;p27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7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 txBox="1"/>
          <p:nvPr>
            <p:ph idx="1" type="subTitle"/>
          </p:nvPr>
        </p:nvSpPr>
        <p:spPr>
          <a:xfrm>
            <a:off x="2075400" y="2458475"/>
            <a:ext cx="22833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2" name="Google Shape;232;p28"/>
          <p:cNvSpPr txBox="1"/>
          <p:nvPr>
            <p:ph type="title"/>
          </p:nvPr>
        </p:nvSpPr>
        <p:spPr>
          <a:xfrm>
            <a:off x="2075350" y="2093450"/>
            <a:ext cx="22833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233" name="Google Shape;233;p28"/>
          <p:cNvSpPr txBox="1"/>
          <p:nvPr>
            <p:ph idx="2" type="subTitle"/>
          </p:nvPr>
        </p:nvSpPr>
        <p:spPr>
          <a:xfrm>
            <a:off x="4785101" y="2458475"/>
            <a:ext cx="22833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4" name="Google Shape;234;p28"/>
          <p:cNvSpPr txBox="1"/>
          <p:nvPr>
            <p:ph idx="3" type="title"/>
          </p:nvPr>
        </p:nvSpPr>
        <p:spPr>
          <a:xfrm>
            <a:off x="4785052" y="2093450"/>
            <a:ext cx="22833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235" name="Google Shape;235;p28"/>
          <p:cNvSpPr txBox="1"/>
          <p:nvPr>
            <p:ph idx="4"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6" name="Google Shape;236;p28"/>
          <p:cNvSpPr txBox="1"/>
          <p:nvPr>
            <p:ph idx="5" type="subTitle"/>
          </p:nvPr>
        </p:nvSpPr>
        <p:spPr>
          <a:xfrm>
            <a:off x="2075400" y="4074300"/>
            <a:ext cx="22833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7" name="Google Shape;237;p28"/>
          <p:cNvSpPr txBox="1"/>
          <p:nvPr>
            <p:ph idx="6" type="title"/>
          </p:nvPr>
        </p:nvSpPr>
        <p:spPr>
          <a:xfrm>
            <a:off x="2075350" y="3709175"/>
            <a:ext cx="22833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238" name="Google Shape;238;p28"/>
          <p:cNvSpPr txBox="1"/>
          <p:nvPr>
            <p:ph idx="7" type="subTitle"/>
          </p:nvPr>
        </p:nvSpPr>
        <p:spPr>
          <a:xfrm>
            <a:off x="4785101" y="4074300"/>
            <a:ext cx="22833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9" name="Google Shape;239;p28"/>
          <p:cNvSpPr txBox="1"/>
          <p:nvPr>
            <p:ph idx="8" type="title"/>
          </p:nvPr>
        </p:nvSpPr>
        <p:spPr>
          <a:xfrm>
            <a:off x="4785052" y="3709175"/>
            <a:ext cx="22833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grpSp>
        <p:nvGrpSpPr>
          <p:cNvPr id="240" name="Google Shape;240;p28"/>
          <p:cNvGrpSpPr/>
          <p:nvPr/>
        </p:nvGrpSpPr>
        <p:grpSpPr>
          <a:xfrm>
            <a:off x="-2217828" y="2610790"/>
            <a:ext cx="4569000" cy="4062044"/>
            <a:chOff x="-2217828" y="2610790"/>
            <a:chExt cx="4569000" cy="4062044"/>
          </a:xfrm>
        </p:grpSpPr>
        <p:sp>
          <p:nvSpPr>
            <p:cNvPr id="241" name="Google Shape;241;p28"/>
            <p:cNvSpPr/>
            <p:nvPr/>
          </p:nvSpPr>
          <p:spPr>
            <a:xfrm rot="750035">
              <a:off x="-1790625" y="3075661"/>
              <a:ext cx="3827674" cy="3050272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1052453">
              <a:off x="-1847163" y="3116678"/>
              <a:ext cx="3827669" cy="3050268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" name="Google Shape;243;p28"/>
          <p:cNvGrpSpPr/>
          <p:nvPr/>
        </p:nvGrpSpPr>
        <p:grpSpPr>
          <a:xfrm>
            <a:off x="8021159" y="-515085"/>
            <a:ext cx="1620400" cy="1512625"/>
            <a:chOff x="8086534" y="-571310"/>
            <a:chExt cx="1620400" cy="1512625"/>
          </a:xfrm>
        </p:grpSpPr>
        <p:sp>
          <p:nvSpPr>
            <p:cNvPr id="244" name="Google Shape;244;p28"/>
            <p:cNvSpPr/>
            <p:nvPr/>
          </p:nvSpPr>
          <p:spPr>
            <a:xfrm rot="5400000">
              <a:off x="8086534" y="-571310"/>
              <a:ext cx="1475400" cy="1475400"/>
            </a:xfrm>
            <a:prstGeom prst="ellipse">
              <a:avLst/>
            </a:pr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" name="Google Shape;245;p28"/>
            <p:cNvGrpSpPr/>
            <p:nvPr/>
          </p:nvGrpSpPr>
          <p:grpSpPr>
            <a:xfrm>
              <a:off x="8231534" y="-534085"/>
              <a:ext cx="1475400" cy="1475400"/>
              <a:chOff x="6192034" y="-108610"/>
              <a:chExt cx="1475400" cy="1475400"/>
            </a:xfrm>
          </p:grpSpPr>
          <p:sp>
            <p:nvSpPr>
              <p:cNvPr id="246" name="Google Shape;246;p28"/>
              <p:cNvSpPr/>
              <p:nvPr/>
            </p:nvSpPr>
            <p:spPr>
              <a:xfrm rot="5400000">
                <a:off x="6192034" y="-108610"/>
                <a:ext cx="1475400" cy="14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8"/>
              <p:cNvSpPr/>
              <p:nvPr/>
            </p:nvSpPr>
            <p:spPr>
              <a:xfrm rot="5400000">
                <a:off x="6320125" y="19500"/>
                <a:ext cx="1219200" cy="1219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 txBox="1"/>
          <p:nvPr>
            <p:ph idx="1" type="subTitle"/>
          </p:nvPr>
        </p:nvSpPr>
        <p:spPr>
          <a:xfrm>
            <a:off x="703775" y="2306075"/>
            <a:ext cx="22833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1" name="Google Shape;251;p29"/>
          <p:cNvSpPr txBox="1"/>
          <p:nvPr>
            <p:ph type="title"/>
          </p:nvPr>
        </p:nvSpPr>
        <p:spPr>
          <a:xfrm>
            <a:off x="703775" y="1941050"/>
            <a:ext cx="22833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252" name="Google Shape;252;p29"/>
          <p:cNvSpPr txBox="1"/>
          <p:nvPr>
            <p:ph idx="2" type="subTitle"/>
          </p:nvPr>
        </p:nvSpPr>
        <p:spPr>
          <a:xfrm>
            <a:off x="3424857" y="2306075"/>
            <a:ext cx="22833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3" name="Google Shape;253;p29"/>
          <p:cNvSpPr txBox="1"/>
          <p:nvPr>
            <p:ph idx="3" type="title"/>
          </p:nvPr>
        </p:nvSpPr>
        <p:spPr>
          <a:xfrm>
            <a:off x="3424857" y="1941050"/>
            <a:ext cx="22833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254" name="Google Shape;254;p29"/>
          <p:cNvSpPr txBox="1"/>
          <p:nvPr>
            <p:ph idx="4"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5" name="Google Shape;255;p29"/>
          <p:cNvSpPr txBox="1"/>
          <p:nvPr>
            <p:ph idx="5" type="subTitle"/>
          </p:nvPr>
        </p:nvSpPr>
        <p:spPr>
          <a:xfrm>
            <a:off x="703775" y="4074300"/>
            <a:ext cx="22833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6" name="Google Shape;256;p29"/>
          <p:cNvSpPr txBox="1"/>
          <p:nvPr>
            <p:ph idx="6" type="title"/>
          </p:nvPr>
        </p:nvSpPr>
        <p:spPr>
          <a:xfrm>
            <a:off x="703775" y="3709175"/>
            <a:ext cx="22833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257" name="Google Shape;257;p29"/>
          <p:cNvSpPr txBox="1"/>
          <p:nvPr>
            <p:ph idx="7" type="subTitle"/>
          </p:nvPr>
        </p:nvSpPr>
        <p:spPr>
          <a:xfrm>
            <a:off x="3424857" y="4074300"/>
            <a:ext cx="22833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8" name="Google Shape;258;p29"/>
          <p:cNvSpPr txBox="1"/>
          <p:nvPr>
            <p:ph idx="8" type="title"/>
          </p:nvPr>
        </p:nvSpPr>
        <p:spPr>
          <a:xfrm>
            <a:off x="3424857" y="3709175"/>
            <a:ext cx="22833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259" name="Google Shape;259;p29"/>
          <p:cNvSpPr txBox="1"/>
          <p:nvPr>
            <p:ph idx="9" type="subTitle"/>
          </p:nvPr>
        </p:nvSpPr>
        <p:spPr>
          <a:xfrm>
            <a:off x="6145926" y="2306075"/>
            <a:ext cx="22833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0" name="Google Shape;260;p29"/>
          <p:cNvSpPr txBox="1"/>
          <p:nvPr>
            <p:ph idx="13" type="title"/>
          </p:nvPr>
        </p:nvSpPr>
        <p:spPr>
          <a:xfrm>
            <a:off x="6145926" y="1941050"/>
            <a:ext cx="22833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261" name="Google Shape;261;p29"/>
          <p:cNvSpPr txBox="1"/>
          <p:nvPr>
            <p:ph idx="14" type="subTitle"/>
          </p:nvPr>
        </p:nvSpPr>
        <p:spPr>
          <a:xfrm>
            <a:off x="6145926" y="4074300"/>
            <a:ext cx="22833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2" name="Google Shape;262;p29"/>
          <p:cNvSpPr txBox="1"/>
          <p:nvPr>
            <p:ph idx="15" type="title"/>
          </p:nvPr>
        </p:nvSpPr>
        <p:spPr>
          <a:xfrm>
            <a:off x="6145926" y="3709175"/>
            <a:ext cx="22833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grpSp>
        <p:nvGrpSpPr>
          <p:cNvPr id="263" name="Google Shape;263;p29"/>
          <p:cNvGrpSpPr/>
          <p:nvPr/>
        </p:nvGrpSpPr>
        <p:grpSpPr>
          <a:xfrm rot="-5400000">
            <a:off x="8324009" y="4334365"/>
            <a:ext cx="1620400" cy="1512625"/>
            <a:chOff x="8086534" y="-571310"/>
            <a:chExt cx="1620400" cy="1512625"/>
          </a:xfrm>
        </p:grpSpPr>
        <p:sp>
          <p:nvSpPr>
            <p:cNvPr id="264" name="Google Shape;264;p29"/>
            <p:cNvSpPr/>
            <p:nvPr/>
          </p:nvSpPr>
          <p:spPr>
            <a:xfrm rot="5400000">
              <a:off x="8086534" y="-571310"/>
              <a:ext cx="1475400" cy="1475400"/>
            </a:xfrm>
            <a:prstGeom prst="ellipse">
              <a:avLst/>
            </a:pr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5" name="Google Shape;265;p29"/>
            <p:cNvGrpSpPr/>
            <p:nvPr/>
          </p:nvGrpSpPr>
          <p:grpSpPr>
            <a:xfrm>
              <a:off x="8231534" y="-534085"/>
              <a:ext cx="1475400" cy="1475400"/>
              <a:chOff x="6192034" y="-108610"/>
              <a:chExt cx="1475400" cy="1475400"/>
            </a:xfrm>
          </p:grpSpPr>
          <p:sp>
            <p:nvSpPr>
              <p:cNvPr id="266" name="Google Shape;266;p29"/>
              <p:cNvSpPr/>
              <p:nvPr/>
            </p:nvSpPr>
            <p:spPr>
              <a:xfrm rot="5400000">
                <a:off x="6192034" y="-108610"/>
                <a:ext cx="1475400" cy="14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 rot="5400000">
                <a:off x="6320125" y="19500"/>
                <a:ext cx="1219200" cy="1219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8" name="Google Shape;268;p29"/>
          <p:cNvGrpSpPr/>
          <p:nvPr/>
        </p:nvGrpSpPr>
        <p:grpSpPr>
          <a:xfrm flipH="1" rot="10800000">
            <a:off x="-758480" y="-750650"/>
            <a:ext cx="2983893" cy="2239129"/>
            <a:chOff x="-758480" y="3606825"/>
            <a:chExt cx="2983893" cy="2239129"/>
          </a:xfrm>
        </p:grpSpPr>
        <p:sp>
          <p:nvSpPr>
            <p:cNvPr id="269" name="Google Shape;269;p29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9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75" name="Google Shape;275;p30"/>
          <p:cNvGrpSpPr/>
          <p:nvPr/>
        </p:nvGrpSpPr>
        <p:grpSpPr>
          <a:xfrm rot="10800000">
            <a:off x="7107370" y="-777375"/>
            <a:ext cx="2983893" cy="2239129"/>
            <a:chOff x="-758480" y="3606825"/>
            <a:chExt cx="2983893" cy="2239129"/>
          </a:xfrm>
        </p:grpSpPr>
        <p:sp>
          <p:nvSpPr>
            <p:cNvPr id="276" name="Google Shape;276;p30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" name="Google Shape;279;p30"/>
          <p:cNvGrpSpPr/>
          <p:nvPr/>
        </p:nvGrpSpPr>
        <p:grpSpPr>
          <a:xfrm>
            <a:off x="-834680" y="3683025"/>
            <a:ext cx="2983893" cy="2239129"/>
            <a:chOff x="-758480" y="3606825"/>
            <a:chExt cx="2983893" cy="2239129"/>
          </a:xfrm>
        </p:grpSpPr>
        <p:sp>
          <p:nvSpPr>
            <p:cNvPr id="280" name="Google Shape;280;p30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714175" y="1205575"/>
            <a:ext cx="77154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1" name="Google Shape;21;p4"/>
          <p:cNvGrpSpPr/>
          <p:nvPr/>
        </p:nvGrpSpPr>
        <p:grpSpPr>
          <a:xfrm>
            <a:off x="8086534" y="-571310"/>
            <a:ext cx="1620400" cy="1512625"/>
            <a:chOff x="8086534" y="-571310"/>
            <a:chExt cx="1620400" cy="1512625"/>
          </a:xfrm>
        </p:grpSpPr>
        <p:sp>
          <p:nvSpPr>
            <p:cNvPr id="22" name="Google Shape;22;p4"/>
            <p:cNvSpPr/>
            <p:nvPr/>
          </p:nvSpPr>
          <p:spPr>
            <a:xfrm rot="5400000">
              <a:off x="8086534" y="-571310"/>
              <a:ext cx="1475400" cy="1475400"/>
            </a:xfrm>
            <a:prstGeom prst="ellipse">
              <a:avLst/>
            </a:pr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" name="Google Shape;23;p4"/>
            <p:cNvGrpSpPr/>
            <p:nvPr/>
          </p:nvGrpSpPr>
          <p:grpSpPr>
            <a:xfrm>
              <a:off x="8231534" y="-534085"/>
              <a:ext cx="1475400" cy="1475400"/>
              <a:chOff x="6192034" y="-108610"/>
              <a:chExt cx="1475400" cy="1475400"/>
            </a:xfrm>
          </p:grpSpPr>
          <p:sp>
            <p:nvSpPr>
              <p:cNvPr id="24" name="Google Shape;24;p4"/>
              <p:cNvSpPr/>
              <p:nvPr/>
            </p:nvSpPr>
            <p:spPr>
              <a:xfrm rot="5400000">
                <a:off x="6192034" y="-108610"/>
                <a:ext cx="1475400" cy="14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4"/>
              <p:cNvSpPr/>
              <p:nvPr/>
            </p:nvSpPr>
            <p:spPr>
              <a:xfrm rot="5400000">
                <a:off x="6320125" y="19500"/>
                <a:ext cx="1219200" cy="1219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" name="Google Shape;26;p4"/>
          <p:cNvGrpSpPr/>
          <p:nvPr/>
        </p:nvGrpSpPr>
        <p:grpSpPr>
          <a:xfrm>
            <a:off x="-758480" y="3606825"/>
            <a:ext cx="2983893" cy="2239129"/>
            <a:chOff x="-758480" y="3606825"/>
            <a:chExt cx="2983893" cy="2239129"/>
          </a:xfrm>
        </p:grpSpPr>
        <p:sp>
          <p:nvSpPr>
            <p:cNvPr id="27" name="Google Shape;27;p4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1"/>
          <p:cNvSpPr txBox="1"/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86" name="Google Shape;286;p31"/>
          <p:cNvGrpSpPr/>
          <p:nvPr/>
        </p:nvGrpSpPr>
        <p:grpSpPr>
          <a:xfrm rot="10800000">
            <a:off x="6954970" y="-777375"/>
            <a:ext cx="2983893" cy="2239129"/>
            <a:chOff x="-758480" y="3606825"/>
            <a:chExt cx="2983893" cy="2239129"/>
          </a:xfrm>
        </p:grpSpPr>
        <p:sp>
          <p:nvSpPr>
            <p:cNvPr id="287" name="Google Shape;287;p31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2"/>
          <p:cNvSpPr txBox="1"/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93" name="Google Shape;293;p32"/>
          <p:cNvGrpSpPr/>
          <p:nvPr/>
        </p:nvGrpSpPr>
        <p:grpSpPr>
          <a:xfrm>
            <a:off x="5690255" y="2899140"/>
            <a:ext cx="6584354" cy="4382958"/>
            <a:chOff x="4645144" y="3143665"/>
            <a:chExt cx="8029700" cy="4025495"/>
          </a:xfrm>
        </p:grpSpPr>
        <p:sp>
          <p:nvSpPr>
            <p:cNvPr id="294" name="Google Shape;294;p32"/>
            <p:cNvSpPr/>
            <p:nvPr/>
          </p:nvSpPr>
          <p:spPr>
            <a:xfrm flipH="1" rot="156885">
              <a:off x="4766261" y="3318581"/>
              <a:ext cx="7743108" cy="3273576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 flipH="1" rot="341553">
              <a:off x="4788433" y="3519618"/>
              <a:ext cx="7743123" cy="3273594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_1_1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 txBox="1"/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99" name="Google Shape;299;p33"/>
          <p:cNvGrpSpPr/>
          <p:nvPr/>
        </p:nvGrpSpPr>
        <p:grpSpPr>
          <a:xfrm flipH="1" rot="10800000">
            <a:off x="8097359" y="4407598"/>
            <a:ext cx="1620400" cy="1512625"/>
            <a:chOff x="8086534" y="-571310"/>
            <a:chExt cx="1620400" cy="1512625"/>
          </a:xfrm>
        </p:grpSpPr>
        <p:sp>
          <p:nvSpPr>
            <p:cNvPr id="300" name="Google Shape;300;p33"/>
            <p:cNvSpPr/>
            <p:nvPr/>
          </p:nvSpPr>
          <p:spPr>
            <a:xfrm rot="5400000">
              <a:off x="8086534" y="-571310"/>
              <a:ext cx="1475400" cy="1475400"/>
            </a:xfrm>
            <a:prstGeom prst="ellipse">
              <a:avLst/>
            </a:pr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" name="Google Shape;301;p33"/>
            <p:cNvGrpSpPr/>
            <p:nvPr/>
          </p:nvGrpSpPr>
          <p:grpSpPr>
            <a:xfrm>
              <a:off x="8231534" y="-534085"/>
              <a:ext cx="1475400" cy="1475400"/>
              <a:chOff x="6192034" y="-108610"/>
              <a:chExt cx="1475400" cy="1475400"/>
            </a:xfrm>
          </p:grpSpPr>
          <p:sp>
            <p:nvSpPr>
              <p:cNvPr id="302" name="Google Shape;302;p33"/>
              <p:cNvSpPr/>
              <p:nvPr/>
            </p:nvSpPr>
            <p:spPr>
              <a:xfrm rot="5400000">
                <a:off x="6192034" y="-108610"/>
                <a:ext cx="1475400" cy="14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3"/>
              <p:cNvSpPr/>
              <p:nvPr/>
            </p:nvSpPr>
            <p:spPr>
              <a:xfrm rot="5400000">
                <a:off x="6320125" y="19500"/>
                <a:ext cx="1219200" cy="1219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4" name="Google Shape;304;p33"/>
          <p:cNvGrpSpPr/>
          <p:nvPr/>
        </p:nvGrpSpPr>
        <p:grpSpPr>
          <a:xfrm rot="10800000">
            <a:off x="7107370" y="-777375"/>
            <a:ext cx="2983893" cy="2239129"/>
            <a:chOff x="-758480" y="3606825"/>
            <a:chExt cx="2983893" cy="2239129"/>
          </a:xfrm>
        </p:grpSpPr>
        <p:sp>
          <p:nvSpPr>
            <p:cNvPr id="305" name="Google Shape;305;p33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5_1_1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4"/>
          <p:cNvSpPr txBox="1"/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5_1_1_1_1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 txBox="1"/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314" name="Google Shape;314;p35"/>
          <p:cNvGrpSpPr/>
          <p:nvPr/>
        </p:nvGrpSpPr>
        <p:grpSpPr>
          <a:xfrm rot="5400000">
            <a:off x="-660166" y="4334365"/>
            <a:ext cx="1620400" cy="1512625"/>
            <a:chOff x="8086534" y="-571310"/>
            <a:chExt cx="1620400" cy="1512625"/>
          </a:xfrm>
        </p:grpSpPr>
        <p:sp>
          <p:nvSpPr>
            <p:cNvPr id="315" name="Google Shape;315;p35"/>
            <p:cNvSpPr/>
            <p:nvPr/>
          </p:nvSpPr>
          <p:spPr>
            <a:xfrm rot="5400000">
              <a:off x="8086534" y="-571310"/>
              <a:ext cx="1475400" cy="1475400"/>
            </a:xfrm>
            <a:prstGeom prst="ellipse">
              <a:avLst/>
            </a:pr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6" name="Google Shape;316;p35"/>
            <p:cNvGrpSpPr/>
            <p:nvPr/>
          </p:nvGrpSpPr>
          <p:grpSpPr>
            <a:xfrm>
              <a:off x="8231534" y="-534085"/>
              <a:ext cx="1475400" cy="1475400"/>
              <a:chOff x="6192034" y="-108610"/>
              <a:chExt cx="1475400" cy="1475400"/>
            </a:xfrm>
          </p:grpSpPr>
          <p:sp>
            <p:nvSpPr>
              <p:cNvPr id="317" name="Google Shape;317;p35"/>
              <p:cNvSpPr/>
              <p:nvPr/>
            </p:nvSpPr>
            <p:spPr>
              <a:xfrm rot="5400000">
                <a:off x="6192034" y="-108610"/>
                <a:ext cx="1475400" cy="14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35"/>
              <p:cNvSpPr/>
              <p:nvPr/>
            </p:nvSpPr>
            <p:spPr>
              <a:xfrm rot="5400000">
                <a:off x="6320125" y="19500"/>
                <a:ext cx="1219200" cy="1219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5_1_1_1_1_1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6"/>
          <p:cNvSpPr txBox="1"/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322" name="Google Shape;322;p36"/>
          <p:cNvGrpSpPr/>
          <p:nvPr/>
        </p:nvGrpSpPr>
        <p:grpSpPr>
          <a:xfrm rot="10800000">
            <a:off x="7107370" y="-777375"/>
            <a:ext cx="2983893" cy="2239129"/>
            <a:chOff x="-758480" y="3606825"/>
            <a:chExt cx="2983893" cy="2239129"/>
          </a:xfrm>
        </p:grpSpPr>
        <p:sp>
          <p:nvSpPr>
            <p:cNvPr id="323" name="Google Shape;323;p36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6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6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36"/>
          <p:cNvGrpSpPr/>
          <p:nvPr/>
        </p:nvGrpSpPr>
        <p:grpSpPr>
          <a:xfrm>
            <a:off x="-2217828" y="2610790"/>
            <a:ext cx="4569000" cy="4062044"/>
            <a:chOff x="-2217828" y="2610790"/>
            <a:chExt cx="4569000" cy="4062044"/>
          </a:xfrm>
        </p:grpSpPr>
        <p:sp>
          <p:nvSpPr>
            <p:cNvPr id="327" name="Google Shape;327;p36"/>
            <p:cNvSpPr/>
            <p:nvPr/>
          </p:nvSpPr>
          <p:spPr>
            <a:xfrm rot="750035">
              <a:off x="-1790625" y="3075661"/>
              <a:ext cx="3827674" cy="3050272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 rot="1052453">
              <a:off x="-1847163" y="3116678"/>
              <a:ext cx="3827669" cy="3050268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5_1_1_1_1_1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7"/>
          <p:cNvSpPr txBox="1"/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332" name="Google Shape;332;p37"/>
          <p:cNvGrpSpPr/>
          <p:nvPr/>
        </p:nvGrpSpPr>
        <p:grpSpPr>
          <a:xfrm>
            <a:off x="8021159" y="-515085"/>
            <a:ext cx="1620400" cy="1512625"/>
            <a:chOff x="8086534" y="-571310"/>
            <a:chExt cx="1620400" cy="1512625"/>
          </a:xfrm>
        </p:grpSpPr>
        <p:sp>
          <p:nvSpPr>
            <p:cNvPr id="333" name="Google Shape;333;p37"/>
            <p:cNvSpPr/>
            <p:nvPr/>
          </p:nvSpPr>
          <p:spPr>
            <a:xfrm rot="5400000">
              <a:off x="8086534" y="-571310"/>
              <a:ext cx="1475400" cy="1475400"/>
            </a:xfrm>
            <a:prstGeom prst="ellipse">
              <a:avLst/>
            </a:pr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4" name="Google Shape;334;p37"/>
            <p:cNvGrpSpPr/>
            <p:nvPr/>
          </p:nvGrpSpPr>
          <p:grpSpPr>
            <a:xfrm>
              <a:off x="8231534" y="-534085"/>
              <a:ext cx="1475400" cy="1475400"/>
              <a:chOff x="6192034" y="-108610"/>
              <a:chExt cx="1475400" cy="1475400"/>
            </a:xfrm>
          </p:grpSpPr>
          <p:sp>
            <p:nvSpPr>
              <p:cNvPr id="335" name="Google Shape;335;p37"/>
              <p:cNvSpPr/>
              <p:nvPr/>
            </p:nvSpPr>
            <p:spPr>
              <a:xfrm rot="5400000">
                <a:off x="6192034" y="-108610"/>
                <a:ext cx="1475400" cy="14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37"/>
              <p:cNvSpPr/>
              <p:nvPr/>
            </p:nvSpPr>
            <p:spPr>
              <a:xfrm rot="5400000">
                <a:off x="6320125" y="19500"/>
                <a:ext cx="1219200" cy="1219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5_1_1_1_1_1_1_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8"/>
          <p:cNvSpPr txBox="1"/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340" name="Google Shape;340;p38"/>
          <p:cNvGrpSpPr/>
          <p:nvPr/>
        </p:nvGrpSpPr>
        <p:grpSpPr>
          <a:xfrm flipH="1" rot="-2359284">
            <a:off x="-2573882" y="-2086174"/>
            <a:ext cx="5571011" cy="5267153"/>
            <a:chOff x="3595020" y="-3828520"/>
            <a:chExt cx="7368361" cy="6965887"/>
          </a:xfrm>
        </p:grpSpPr>
        <p:sp>
          <p:nvSpPr>
            <p:cNvPr id="341" name="Google Shape;341;p38"/>
            <p:cNvSpPr/>
            <p:nvPr/>
          </p:nvSpPr>
          <p:spPr>
            <a:xfrm rot="9621096">
              <a:off x="4393394" y="-2408502"/>
              <a:ext cx="5888441" cy="4692497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 rot="9423956">
              <a:off x="4335037" y="-2600705"/>
              <a:ext cx="5888472" cy="4692522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 rot="9199474">
              <a:off x="4334968" y="-2756474"/>
              <a:ext cx="5888467" cy="4692517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38"/>
          <p:cNvGrpSpPr/>
          <p:nvPr/>
        </p:nvGrpSpPr>
        <p:grpSpPr>
          <a:xfrm flipH="1">
            <a:off x="7107370" y="3606825"/>
            <a:ext cx="2983893" cy="2239129"/>
            <a:chOff x="-758480" y="3606825"/>
            <a:chExt cx="2983893" cy="2239129"/>
          </a:xfrm>
        </p:grpSpPr>
        <p:sp>
          <p:nvSpPr>
            <p:cNvPr id="345" name="Google Shape;345;p38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5_1_1_1_1_1_1_1_1_1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 txBox="1"/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351" name="Google Shape;351;p39"/>
          <p:cNvGrpSpPr/>
          <p:nvPr/>
        </p:nvGrpSpPr>
        <p:grpSpPr>
          <a:xfrm>
            <a:off x="5690239" y="2899135"/>
            <a:ext cx="6584370" cy="4382947"/>
            <a:chOff x="5690239" y="2899135"/>
            <a:chExt cx="6584370" cy="4382947"/>
          </a:xfrm>
        </p:grpSpPr>
        <p:sp>
          <p:nvSpPr>
            <p:cNvPr id="352" name="Google Shape;352;p39"/>
            <p:cNvSpPr/>
            <p:nvPr/>
          </p:nvSpPr>
          <p:spPr>
            <a:xfrm flipH="1" rot="208206">
              <a:off x="5787085" y="3090390"/>
              <a:ext cx="6354355" cy="3562650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9"/>
            <p:cNvSpPr/>
            <p:nvPr/>
          </p:nvSpPr>
          <p:spPr>
            <a:xfrm flipH="1" rot="452383">
              <a:off x="5795849" y="3312279"/>
              <a:ext cx="6373150" cy="3556674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39"/>
          <p:cNvGrpSpPr/>
          <p:nvPr/>
        </p:nvGrpSpPr>
        <p:grpSpPr>
          <a:xfrm rot="10800000">
            <a:off x="-3361833" y="-2096085"/>
            <a:ext cx="6584354" cy="4382958"/>
            <a:chOff x="4645144" y="3143665"/>
            <a:chExt cx="8029700" cy="4025495"/>
          </a:xfrm>
        </p:grpSpPr>
        <p:sp>
          <p:nvSpPr>
            <p:cNvPr id="355" name="Google Shape;355;p39"/>
            <p:cNvSpPr/>
            <p:nvPr/>
          </p:nvSpPr>
          <p:spPr>
            <a:xfrm flipH="1" rot="156885">
              <a:off x="4766261" y="3318581"/>
              <a:ext cx="7743108" cy="3273576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 flipH="1" rot="341553">
              <a:off x="4788433" y="3519618"/>
              <a:ext cx="7743123" cy="3273594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0"/>
          <p:cNvSpPr txBox="1"/>
          <p:nvPr>
            <p:ph type="title"/>
          </p:nvPr>
        </p:nvSpPr>
        <p:spPr>
          <a:xfrm>
            <a:off x="1377300" y="463700"/>
            <a:ext cx="4255800" cy="10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0" name="Google Shape;360;p40"/>
          <p:cNvSpPr txBox="1"/>
          <p:nvPr>
            <p:ph idx="1" type="subTitle"/>
          </p:nvPr>
        </p:nvSpPr>
        <p:spPr>
          <a:xfrm>
            <a:off x="1377300" y="1636725"/>
            <a:ext cx="4255800" cy="10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61" name="Google Shape;361;p40"/>
          <p:cNvGrpSpPr/>
          <p:nvPr/>
        </p:nvGrpSpPr>
        <p:grpSpPr>
          <a:xfrm>
            <a:off x="3704438" y="-2036673"/>
            <a:ext cx="8681519" cy="8443589"/>
            <a:chOff x="4814863" y="-2044335"/>
            <a:chExt cx="8681519" cy="8443589"/>
          </a:xfrm>
        </p:grpSpPr>
        <p:sp>
          <p:nvSpPr>
            <p:cNvPr id="362" name="Google Shape;362;p40"/>
            <p:cNvSpPr/>
            <p:nvPr/>
          </p:nvSpPr>
          <p:spPr>
            <a:xfrm rot="-8100029">
              <a:off x="5708338" y="-453681"/>
              <a:ext cx="6603402" cy="5262294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 rot="-7960094">
              <a:off x="5825113" y="-453732"/>
              <a:ext cx="6603450" cy="5262334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 rot="-7841343">
              <a:off x="5934500" y="-453679"/>
              <a:ext cx="6603421" cy="5262312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0"/>
            <p:cNvSpPr/>
            <p:nvPr/>
          </p:nvSpPr>
          <p:spPr>
            <a:xfrm rot="-7690894">
              <a:off x="6085423" y="-453708"/>
              <a:ext cx="6603447" cy="5262335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40"/>
          <p:cNvSpPr txBox="1"/>
          <p:nvPr/>
        </p:nvSpPr>
        <p:spPr>
          <a:xfrm>
            <a:off x="1577250" y="3976800"/>
            <a:ext cx="38559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714175" y="1340175"/>
            <a:ext cx="3100500" cy="29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" name="Google Shape;34;p5"/>
          <p:cNvSpPr txBox="1"/>
          <p:nvPr>
            <p:ph idx="2" type="subTitle"/>
          </p:nvPr>
        </p:nvSpPr>
        <p:spPr>
          <a:xfrm>
            <a:off x="4221778" y="1340175"/>
            <a:ext cx="3100500" cy="29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1"/>
          <p:cNvPicPr preferRelativeResize="0"/>
          <p:nvPr/>
        </p:nvPicPr>
        <p:blipFill rotWithShape="1">
          <a:blip r:embed="rId3">
            <a:alphaModFix/>
          </a:blip>
          <a:srcRect b="0" l="0" r="66790" t="0"/>
          <a:stretch/>
        </p:blipFill>
        <p:spPr>
          <a:xfrm>
            <a:off x="7212369" y="0"/>
            <a:ext cx="1931628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2"/>
          <p:cNvGrpSpPr/>
          <p:nvPr/>
        </p:nvGrpSpPr>
        <p:grpSpPr>
          <a:xfrm rot="-1396700">
            <a:off x="-1570344" y="2845074"/>
            <a:ext cx="4569020" cy="4062063"/>
            <a:chOff x="-2217828" y="2610790"/>
            <a:chExt cx="4569000" cy="4062044"/>
          </a:xfrm>
        </p:grpSpPr>
        <p:sp>
          <p:nvSpPr>
            <p:cNvPr id="373" name="Google Shape;373;p42"/>
            <p:cNvSpPr/>
            <p:nvPr/>
          </p:nvSpPr>
          <p:spPr>
            <a:xfrm rot="750035">
              <a:off x="-1790625" y="3075661"/>
              <a:ext cx="3827674" cy="3050272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2"/>
            <p:cNvSpPr/>
            <p:nvPr/>
          </p:nvSpPr>
          <p:spPr>
            <a:xfrm rot="1052453">
              <a:off x="-1847163" y="3116678"/>
              <a:ext cx="3827669" cy="3050268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42"/>
          <p:cNvGrpSpPr/>
          <p:nvPr/>
        </p:nvGrpSpPr>
        <p:grpSpPr>
          <a:xfrm rot="495731">
            <a:off x="3812258" y="-3564262"/>
            <a:ext cx="7368206" cy="6965740"/>
            <a:chOff x="3595020" y="-3828520"/>
            <a:chExt cx="7368361" cy="6965887"/>
          </a:xfrm>
        </p:grpSpPr>
        <p:sp>
          <p:nvSpPr>
            <p:cNvPr id="376" name="Google Shape;376;p42"/>
            <p:cNvSpPr/>
            <p:nvPr/>
          </p:nvSpPr>
          <p:spPr>
            <a:xfrm rot="9621096">
              <a:off x="4393394" y="-2408502"/>
              <a:ext cx="5888441" cy="4692497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2"/>
            <p:cNvSpPr/>
            <p:nvPr/>
          </p:nvSpPr>
          <p:spPr>
            <a:xfrm rot="9423956">
              <a:off x="4335037" y="-2600705"/>
              <a:ext cx="5888472" cy="4692522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2"/>
            <p:cNvSpPr/>
            <p:nvPr/>
          </p:nvSpPr>
          <p:spPr>
            <a:xfrm rot="9199474">
              <a:off x="4334968" y="-2756474"/>
              <a:ext cx="5888467" cy="4692517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38" name="Google Shape;38;p6"/>
          <p:cNvGrpSpPr/>
          <p:nvPr/>
        </p:nvGrpSpPr>
        <p:grpSpPr>
          <a:xfrm>
            <a:off x="-758480" y="3606825"/>
            <a:ext cx="2983893" cy="2239129"/>
            <a:chOff x="-758480" y="3606825"/>
            <a:chExt cx="2983893" cy="2239129"/>
          </a:xfrm>
        </p:grpSpPr>
        <p:sp>
          <p:nvSpPr>
            <p:cNvPr id="39" name="Google Shape;39;p6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body"/>
          </p:nvPr>
        </p:nvSpPr>
        <p:spPr>
          <a:xfrm>
            <a:off x="714175" y="1760650"/>
            <a:ext cx="3857700" cy="21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714175" y="542625"/>
            <a:ext cx="3857700" cy="1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" name="Google Shape;45;p7"/>
          <p:cNvSpPr/>
          <p:nvPr>
            <p:ph idx="2" type="pic"/>
          </p:nvPr>
        </p:nvSpPr>
        <p:spPr>
          <a:xfrm>
            <a:off x="5261400" y="-1750"/>
            <a:ext cx="3896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>
            <p:ph idx="2" type="pic"/>
          </p:nvPr>
        </p:nvSpPr>
        <p:spPr>
          <a:xfrm>
            <a:off x="0" y="0"/>
            <a:ext cx="4146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3786300" y="1012650"/>
            <a:ext cx="4643400" cy="28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>
            <p:ph idx="2" type="pic"/>
          </p:nvPr>
        </p:nvSpPr>
        <p:spPr>
          <a:xfrm>
            <a:off x="5157025" y="-1750"/>
            <a:ext cx="4000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9"/>
          <p:cNvSpPr txBox="1"/>
          <p:nvPr>
            <p:ph type="title"/>
          </p:nvPr>
        </p:nvSpPr>
        <p:spPr>
          <a:xfrm>
            <a:off x="677750" y="1337250"/>
            <a:ext cx="3894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677750" y="2907150"/>
            <a:ext cx="38943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1665000" y="1928500"/>
            <a:ext cx="2907000" cy="2170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nrope ExtraBold"/>
              <a:buNone/>
              <a:defRPr sz="32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nrope ExtraBold"/>
              <a:buNone/>
              <a:defRPr sz="32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nrope ExtraBold"/>
              <a:buNone/>
              <a:defRPr sz="32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nrope ExtraBold"/>
              <a:buNone/>
              <a:defRPr sz="32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nrope ExtraBold"/>
              <a:buNone/>
              <a:defRPr sz="32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nrope ExtraBold"/>
              <a:buNone/>
              <a:defRPr sz="32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nrope ExtraBold"/>
              <a:buNone/>
              <a:defRPr sz="32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nrope ExtraBold"/>
              <a:buNone/>
              <a:defRPr sz="32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Manrope ExtraBold"/>
              <a:buNone/>
              <a:defRPr sz="32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4175" y="1250075"/>
            <a:ext cx="77154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●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○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■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●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○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■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●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○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■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3"/>
          <p:cNvPicPr preferRelativeResize="0"/>
          <p:nvPr/>
        </p:nvPicPr>
        <p:blipFill rotWithShape="1">
          <a:blip r:embed="rId3">
            <a:alphaModFix/>
          </a:blip>
          <a:srcRect b="0" l="0" r="27693" t="0"/>
          <a:stretch/>
        </p:blipFill>
        <p:spPr>
          <a:xfrm>
            <a:off x="0" y="0"/>
            <a:ext cx="66116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3"/>
          <p:cNvSpPr txBox="1"/>
          <p:nvPr>
            <p:ph type="ctrTitle"/>
          </p:nvPr>
        </p:nvSpPr>
        <p:spPr>
          <a:xfrm>
            <a:off x="758538" y="596775"/>
            <a:ext cx="5094600" cy="18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RURAL REACH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5" name="Google Shape;385;p43"/>
          <p:cNvSpPr txBox="1"/>
          <p:nvPr>
            <p:ph idx="1" type="subTitle"/>
          </p:nvPr>
        </p:nvSpPr>
        <p:spPr>
          <a:xfrm>
            <a:off x="690000" y="2732325"/>
            <a:ext cx="52317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"Empowering rural livelihoods, connecting you closer"</a:t>
            </a:r>
            <a:endParaRPr sz="1500"/>
          </a:p>
        </p:txBody>
      </p:sp>
      <p:cxnSp>
        <p:nvCxnSpPr>
          <p:cNvPr id="386" name="Google Shape;386;p43"/>
          <p:cNvCxnSpPr/>
          <p:nvPr/>
        </p:nvCxnSpPr>
        <p:spPr>
          <a:xfrm>
            <a:off x="875800" y="2571750"/>
            <a:ext cx="2976000" cy="0"/>
          </a:xfrm>
          <a:prstGeom prst="straightConnector1">
            <a:avLst/>
          </a:prstGeom>
          <a:noFill/>
          <a:ln cap="flat" cmpd="sng" w="19050">
            <a:solidFill>
              <a:srgbClr val="19290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7" name="Google Shape;387;p43"/>
          <p:cNvGrpSpPr/>
          <p:nvPr/>
        </p:nvGrpSpPr>
        <p:grpSpPr>
          <a:xfrm>
            <a:off x="-536554" y="-574223"/>
            <a:ext cx="1512625" cy="1620400"/>
            <a:chOff x="-606279" y="-977323"/>
            <a:chExt cx="1512625" cy="1620400"/>
          </a:xfrm>
        </p:grpSpPr>
        <p:sp>
          <p:nvSpPr>
            <p:cNvPr id="388" name="Google Shape;388;p43"/>
            <p:cNvSpPr/>
            <p:nvPr/>
          </p:nvSpPr>
          <p:spPr>
            <a:xfrm flipH="1">
              <a:off x="-569054" y="-832323"/>
              <a:ext cx="1475400" cy="1475400"/>
            </a:xfrm>
            <a:prstGeom prst="ellipse">
              <a:avLst/>
            </a:pr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3"/>
            <p:cNvSpPr/>
            <p:nvPr/>
          </p:nvSpPr>
          <p:spPr>
            <a:xfrm flipH="1">
              <a:off x="-606279" y="-977323"/>
              <a:ext cx="1475400" cy="147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3"/>
            <p:cNvSpPr/>
            <p:nvPr/>
          </p:nvSpPr>
          <p:spPr>
            <a:xfrm flipH="1">
              <a:off x="-478189" y="-849214"/>
              <a:ext cx="1219200" cy="1219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43"/>
          <p:cNvSpPr txBox="1"/>
          <p:nvPr/>
        </p:nvSpPr>
        <p:spPr>
          <a:xfrm>
            <a:off x="6951525" y="3140425"/>
            <a:ext cx="233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GROUP 1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92" name="Google Shape;392;p43"/>
          <p:cNvSpPr txBox="1"/>
          <p:nvPr/>
        </p:nvSpPr>
        <p:spPr>
          <a:xfrm>
            <a:off x="6382250" y="3631875"/>
            <a:ext cx="2854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 Medium"/>
                <a:ea typeface="Manrope Medium"/>
                <a:cs typeface="Manrope Medium"/>
                <a:sym typeface="Manrope Medium"/>
              </a:rPr>
              <a:t>ASLAH                                            15</a:t>
            </a:r>
            <a:endParaRPr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 Medium"/>
                <a:ea typeface="Manrope Medium"/>
                <a:cs typeface="Manrope Medium"/>
                <a:sym typeface="Manrope Medium"/>
              </a:rPr>
              <a:t>FAZEEL ANWAR                        24</a:t>
            </a:r>
            <a:endParaRPr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 Medium"/>
                <a:ea typeface="Manrope Medium"/>
                <a:cs typeface="Manrope Medium"/>
                <a:sym typeface="Manrope Medium"/>
              </a:rPr>
              <a:t>MOHAMMED ROSHAN P     43</a:t>
            </a:r>
            <a:endParaRPr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 Medium"/>
                <a:ea typeface="Manrope Medium"/>
                <a:cs typeface="Manrope Medium"/>
                <a:sym typeface="Manrope Medium"/>
              </a:rPr>
              <a:t>ROHITH CM                                 60</a:t>
            </a:r>
            <a:endParaRPr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/>
          <p:nvPr>
            <p:ph idx="2"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                                         </a:t>
            </a:r>
            <a:r>
              <a:rPr lang="en" sz="2500"/>
              <a:t> SURVEY REPORT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CHALLENGES FACED BY FARMERS </a:t>
            </a:r>
            <a:endParaRPr sz="2500"/>
          </a:p>
        </p:txBody>
      </p:sp>
      <p:sp>
        <p:nvSpPr>
          <p:cNvPr id="540" name="Google Shape;540;p52"/>
          <p:cNvSpPr txBox="1"/>
          <p:nvPr>
            <p:ph idx="1" type="subTitle"/>
          </p:nvPr>
        </p:nvSpPr>
        <p:spPr>
          <a:xfrm>
            <a:off x="714200" y="3809100"/>
            <a:ext cx="22833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25% percent of the people were satisfied with the existing norms.</a:t>
            </a:r>
            <a:endParaRPr/>
          </a:p>
        </p:txBody>
      </p:sp>
      <p:sp>
        <p:nvSpPr>
          <p:cNvPr id="541" name="Google Shape;541;p52"/>
          <p:cNvSpPr txBox="1"/>
          <p:nvPr>
            <p:ph type="title"/>
          </p:nvPr>
        </p:nvSpPr>
        <p:spPr>
          <a:xfrm>
            <a:off x="714200" y="3399575"/>
            <a:ext cx="22833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Satisfied </a:t>
            </a:r>
            <a:endParaRPr/>
          </a:p>
        </p:txBody>
      </p:sp>
      <p:sp>
        <p:nvSpPr>
          <p:cNvPr id="542" name="Google Shape;542;p52"/>
          <p:cNvSpPr txBox="1"/>
          <p:nvPr>
            <p:ph idx="7" type="title"/>
          </p:nvPr>
        </p:nvSpPr>
        <p:spPr>
          <a:xfrm>
            <a:off x="1307300" y="1357600"/>
            <a:ext cx="10971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543" name="Google Shape;543;p52"/>
          <p:cNvSpPr txBox="1"/>
          <p:nvPr>
            <p:ph idx="5" type="subTitle"/>
          </p:nvPr>
        </p:nvSpPr>
        <p:spPr>
          <a:xfrm>
            <a:off x="3427125" y="3809100"/>
            <a:ext cx="22833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 of the people have limited market access.</a:t>
            </a:r>
            <a:endParaRPr/>
          </a:p>
        </p:txBody>
      </p:sp>
      <p:sp>
        <p:nvSpPr>
          <p:cNvPr id="544" name="Google Shape;544;p52"/>
          <p:cNvSpPr txBox="1"/>
          <p:nvPr>
            <p:ph idx="3" type="subTitle"/>
          </p:nvPr>
        </p:nvSpPr>
        <p:spPr>
          <a:xfrm>
            <a:off x="6037375" y="3809100"/>
            <a:ext cx="22833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Majority of the farmers do not get a fair price for their produce.</a:t>
            </a:r>
            <a:endParaRPr/>
          </a:p>
        </p:txBody>
      </p:sp>
      <p:sp>
        <p:nvSpPr>
          <p:cNvPr id="545" name="Google Shape;545;p52"/>
          <p:cNvSpPr txBox="1"/>
          <p:nvPr>
            <p:ph idx="4" type="title"/>
          </p:nvPr>
        </p:nvSpPr>
        <p:spPr>
          <a:xfrm>
            <a:off x="6140100" y="3399575"/>
            <a:ext cx="22833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 price</a:t>
            </a:r>
            <a:endParaRPr/>
          </a:p>
        </p:txBody>
      </p:sp>
      <p:sp>
        <p:nvSpPr>
          <p:cNvPr id="546" name="Google Shape;546;p52"/>
          <p:cNvSpPr txBox="1"/>
          <p:nvPr>
            <p:ph idx="6" type="title"/>
          </p:nvPr>
        </p:nvSpPr>
        <p:spPr>
          <a:xfrm>
            <a:off x="3427125" y="3399575"/>
            <a:ext cx="22833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access</a:t>
            </a:r>
            <a:endParaRPr/>
          </a:p>
        </p:txBody>
      </p:sp>
      <p:sp>
        <p:nvSpPr>
          <p:cNvPr id="547" name="Google Shape;547;p52"/>
          <p:cNvSpPr/>
          <p:nvPr/>
        </p:nvSpPr>
        <p:spPr>
          <a:xfrm>
            <a:off x="1192850" y="1909650"/>
            <a:ext cx="1326000" cy="1326000"/>
          </a:xfrm>
          <a:prstGeom prst="donut">
            <a:avLst>
              <a:gd fmla="val 25485" name="adj"/>
            </a:avLst>
          </a:prstGeom>
          <a:solidFill>
            <a:srgbClr val="FFFFFF">
              <a:alpha val="440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2"/>
          <p:cNvSpPr/>
          <p:nvPr/>
        </p:nvSpPr>
        <p:spPr>
          <a:xfrm flipH="1">
            <a:off x="1185650" y="1902338"/>
            <a:ext cx="1340400" cy="1340400"/>
          </a:xfrm>
          <a:prstGeom prst="blockArc">
            <a:avLst>
              <a:gd fmla="val 10805304" name="adj1"/>
              <a:gd fmla="val 16224856" name="adj2"/>
              <a:gd fmla="val 26491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52"/>
          <p:cNvSpPr txBox="1"/>
          <p:nvPr>
            <p:ph idx="8" type="title"/>
          </p:nvPr>
        </p:nvSpPr>
        <p:spPr>
          <a:xfrm>
            <a:off x="4020225" y="1357600"/>
            <a:ext cx="10971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550" name="Google Shape;550;p52"/>
          <p:cNvSpPr txBox="1"/>
          <p:nvPr>
            <p:ph idx="9" type="title"/>
          </p:nvPr>
        </p:nvSpPr>
        <p:spPr>
          <a:xfrm>
            <a:off x="6733200" y="1357600"/>
            <a:ext cx="10971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551" name="Google Shape;551;p52"/>
          <p:cNvSpPr/>
          <p:nvPr/>
        </p:nvSpPr>
        <p:spPr>
          <a:xfrm>
            <a:off x="3905775" y="1909638"/>
            <a:ext cx="1326000" cy="1326000"/>
          </a:xfrm>
          <a:prstGeom prst="donut">
            <a:avLst>
              <a:gd fmla="val 25485" name="adj"/>
            </a:avLst>
          </a:prstGeom>
          <a:solidFill>
            <a:srgbClr val="FFFFFF">
              <a:alpha val="440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2"/>
          <p:cNvSpPr/>
          <p:nvPr/>
        </p:nvSpPr>
        <p:spPr>
          <a:xfrm flipH="1">
            <a:off x="3898575" y="1902325"/>
            <a:ext cx="1340400" cy="1340400"/>
          </a:xfrm>
          <a:prstGeom prst="blockArc">
            <a:avLst>
              <a:gd fmla="val 5393936" name="adj1"/>
              <a:gd fmla="val 16198539" name="adj2"/>
              <a:gd fmla="val 25987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2"/>
          <p:cNvSpPr/>
          <p:nvPr/>
        </p:nvSpPr>
        <p:spPr>
          <a:xfrm>
            <a:off x="6618750" y="1909645"/>
            <a:ext cx="1326000" cy="1326000"/>
          </a:xfrm>
          <a:prstGeom prst="donut">
            <a:avLst>
              <a:gd fmla="val 25485" name="adj"/>
            </a:avLst>
          </a:prstGeom>
          <a:solidFill>
            <a:srgbClr val="FFFFFF">
              <a:alpha val="440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2"/>
          <p:cNvSpPr/>
          <p:nvPr/>
        </p:nvSpPr>
        <p:spPr>
          <a:xfrm flipH="1">
            <a:off x="6611550" y="1902332"/>
            <a:ext cx="1340400" cy="1340400"/>
          </a:xfrm>
          <a:prstGeom prst="blockArc">
            <a:avLst>
              <a:gd fmla="val 3246" name="adj1"/>
              <a:gd fmla="val 16224856" name="adj2"/>
              <a:gd fmla="val 26491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3"/>
          <p:cNvSpPr txBox="1"/>
          <p:nvPr>
            <p:ph idx="1" type="subTitle"/>
          </p:nvPr>
        </p:nvSpPr>
        <p:spPr>
          <a:xfrm>
            <a:off x="714175" y="1498125"/>
            <a:ext cx="6793800" cy="31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2413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2413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2413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60" name="Google Shape;560;p53"/>
          <p:cNvSpPr txBox="1"/>
          <p:nvPr>
            <p:ph type="title"/>
          </p:nvPr>
        </p:nvSpPr>
        <p:spPr>
          <a:xfrm>
            <a:off x="714175" y="542625"/>
            <a:ext cx="77154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FUTURE IN THE PAST: A STUDY ON THE STATUS OF ORGANIC   FARMING IN KERALA ​ -BY BALACHANDRAN V​</a:t>
            </a:r>
            <a:endParaRPr sz="2500"/>
          </a:p>
        </p:txBody>
      </p:sp>
      <p:grpSp>
        <p:nvGrpSpPr>
          <p:cNvPr id="561" name="Google Shape;561;p53"/>
          <p:cNvGrpSpPr/>
          <p:nvPr/>
        </p:nvGrpSpPr>
        <p:grpSpPr>
          <a:xfrm flipH="1">
            <a:off x="5308322" y="2508727"/>
            <a:ext cx="5257022" cy="3944897"/>
            <a:chOff x="-758480" y="3606825"/>
            <a:chExt cx="2983893" cy="2239129"/>
          </a:xfrm>
        </p:grpSpPr>
        <p:sp>
          <p:nvSpPr>
            <p:cNvPr id="562" name="Google Shape;562;p53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3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3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5" name="Google Shape;565;p53"/>
          <p:cNvPicPr preferRelativeResize="0"/>
          <p:nvPr/>
        </p:nvPicPr>
        <p:blipFill rotWithShape="1">
          <a:blip r:embed="rId3">
            <a:alphaModFix/>
          </a:blip>
          <a:srcRect b="-5622" l="-13430" r="0" t="-9824"/>
          <a:stretch/>
        </p:blipFill>
        <p:spPr>
          <a:xfrm>
            <a:off x="839825" y="1737838"/>
            <a:ext cx="6162675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4"/>
          <p:cNvSpPr txBox="1"/>
          <p:nvPr>
            <p:ph type="title"/>
          </p:nvPr>
        </p:nvSpPr>
        <p:spPr>
          <a:xfrm>
            <a:off x="714175" y="382500"/>
            <a:ext cx="7715400" cy="1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            </a:t>
            </a:r>
            <a:r>
              <a:rPr lang="en" sz="4500"/>
              <a:t>  </a:t>
            </a:r>
            <a:r>
              <a:rPr lang="en" sz="4500"/>
              <a:t>FUNCTIONALITIES </a:t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anrope"/>
                <a:ea typeface="Manrope"/>
                <a:cs typeface="Manrope"/>
                <a:sym typeface="Manrope"/>
              </a:rPr>
              <a:t>1.User can buy and sell product in a single</a:t>
            </a:r>
            <a:endParaRPr sz="28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anrope"/>
                <a:ea typeface="Manrope"/>
                <a:cs typeface="Manrope"/>
                <a:sym typeface="Manrope"/>
              </a:rPr>
              <a:t>    login </a:t>
            </a:r>
            <a:endParaRPr sz="28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anrope"/>
                <a:ea typeface="Manrope"/>
                <a:cs typeface="Manrope"/>
                <a:sym typeface="Manrope"/>
              </a:rPr>
              <a:t>2.Signup and user authentication </a:t>
            </a:r>
            <a:endParaRPr sz="28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anrope"/>
                <a:ea typeface="Manrope"/>
                <a:cs typeface="Manrope"/>
                <a:sym typeface="Manrope"/>
              </a:rPr>
              <a:t>3.Pickup station management </a:t>
            </a:r>
            <a:endParaRPr sz="28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anrope"/>
                <a:ea typeface="Manrope"/>
                <a:cs typeface="Manrope"/>
                <a:sym typeface="Manrope"/>
              </a:rPr>
              <a:t>4.Payment gateway</a:t>
            </a:r>
            <a:endParaRPr sz="28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5"/>
          <p:cNvSpPr txBox="1"/>
          <p:nvPr>
            <p:ph type="title"/>
          </p:nvPr>
        </p:nvSpPr>
        <p:spPr>
          <a:xfrm>
            <a:off x="714175" y="382500"/>
            <a:ext cx="7715400" cy="1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    </a:t>
            </a:r>
            <a:r>
              <a:rPr lang="en" sz="2800"/>
              <a:t>      </a:t>
            </a:r>
            <a:r>
              <a:rPr lang="en" sz="3800"/>
              <a:t>SELLER FUNCTIONALITIES 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anrope"/>
                <a:ea typeface="Manrope"/>
                <a:cs typeface="Manrope"/>
                <a:sym typeface="Manrope"/>
              </a:rPr>
              <a:t>1.</a:t>
            </a:r>
            <a:r>
              <a:rPr lang="en" sz="2800"/>
              <a:t>Create or update profile</a:t>
            </a:r>
            <a:endParaRPr sz="28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anrope"/>
              <a:buChar char="-"/>
            </a:pPr>
            <a:r>
              <a:rPr lang="en" sz="2600">
                <a:latin typeface="Manrope"/>
                <a:ea typeface="Manrope"/>
                <a:cs typeface="Manrope"/>
                <a:sym typeface="Manrope"/>
              </a:rPr>
              <a:t>Create profile with their description or tags</a:t>
            </a:r>
            <a:endParaRPr sz="2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anrope"/>
                <a:ea typeface="Manrope"/>
                <a:cs typeface="Manrope"/>
                <a:sym typeface="Manrope"/>
              </a:rPr>
              <a:t>2.</a:t>
            </a:r>
            <a:r>
              <a:rPr lang="en" sz="2800"/>
              <a:t>Add product</a:t>
            </a:r>
            <a:endParaRPr sz="28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anrope"/>
              <a:buChar char="-"/>
            </a:pPr>
            <a:r>
              <a:rPr lang="en" sz="2600">
                <a:latin typeface="Manrope"/>
                <a:ea typeface="Manrope"/>
                <a:cs typeface="Manrope"/>
                <a:sym typeface="Manrope"/>
              </a:rPr>
              <a:t>Can specify items with price, image ,quantity</a:t>
            </a:r>
            <a:endParaRPr sz="2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anrope"/>
                <a:ea typeface="Manrope"/>
                <a:cs typeface="Manrope"/>
                <a:sym typeface="Manrope"/>
              </a:rPr>
              <a:t>3.</a:t>
            </a:r>
            <a:r>
              <a:rPr lang="en" sz="2800"/>
              <a:t>Manage products</a:t>
            </a:r>
            <a:endParaRPr sz="28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anrope"/>
              <a:buChar char="-"/>
            </a:pPr>
            <a:r>
              <a:rPr lang="en" sz="2600">
                <a:latin typeface="Manrope"/>
                <a:ea typeface="Manrope"/>
                <a:cs typeface="Manrope"/>
                <a:sym typeface="Manrope"/>
              </a:rPr>
              <a:t>Added products can be edited</a:t>
            </a:r>
            <a:endParaRPr sz="2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6"/>
          <p:cNvSpPr txBox="1"/>
          <p:nvPr>
            <p:ph type="title"/>
          </p:nvPr>
        </p:nvSpPr>
        <p:spPr>
          <a:xfrm>
            <a:off x="714175" y="382500"/>
            <a:ext cx="7715400" cy="1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    </a:t>
            </a:r>
            <a:r>
              <a:rPr lang="en" sz="2800"/>
              <a:t>      </a:t>
            </a:r>
            <a:r>
              <a:rPr lang="en" sz="3800"/>
              <a:t>BUYER</a:t>
            </a:r>
            <a:r>
              <a:rPr lang="en" sz="3800"/>
              <a:t> FUNCTIONALITIES 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1.</a:t>
            </a:r>
            <a:r>
              <a:rPr lang="en" sz="2800"/>
              <a:t>Product catalog</a:t>
            </a:r>
            <a:endParaRPr sz="28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anrope"/>
              <a:buChar char="-"/>
            </a:pPr>
            <a:r>
              <a:rPr lang="en" sz="2600">
                <a:latin typeface="Manrope"/>
                <a:ea typeface="Manrope"/>
                <a:cs typeface="Manrope"/>
                <a:sym typeface="Manrope"/>
              </a:rPr>
              <a:t>View the available products along with image ,description,price, seller name etc</a:t>
            </a:r>
            <a:endParaRPr sz="2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2.</a:t>
            </a:r>
            <a:r>
              <a:rPr lang="en" sz="2800"/>
              <a:t>Search Functionality </a:t>
            </a:r>
            <a:endParaRPr sz="28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anrope"/>
              <a:buChar char="-"/>
            </a:pPr>
            <a:r>
              <a:rPr lang="en" sz="2600">
                <a:latin typeface="Manrope"/>
                <a:ea typeface="Manrope"/>
                <a:cs typeface="Manrope"/>
                <a:sym typeface="Manrope"/>
              </a:rPr>
              <a:t>Can search product with product name or seller name</a:t>
            </a:r>
            <a:endParaRPr sz="2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3.</a:t>
            </a:r>
            <a:r>
              <a:rPr lang="en" sz="2800"/>
              <a:t>Reviews and Ratings</a:t>
            </a:r>
            <a:endParaRPr sz="28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anrope"/>
              <a:buChar char="-"/>
            </a:pPr>
            <a:r>
              <a:rPr lang="en" sz="2600">
                <a:latin typeface="Manrope"/>
                <a:ea typeface="Manrope"/>
                <a:cs typeface="Manrope"/>
                <a:sym typeface="Manrope"/>
              </a:rPr>
              <a:t>Enable customers to post their reviews </a:t>
            </a:r>
            <a:endParaRPr sz="2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7"/>
          <p:cNvSpPr txBox="1"/>
          <p:nvPr>
            <p:ph type="title"/>
          </p:nvPr>
        </p:nvSpPr>
        <p:spPr>
          <a:xfrm>
            <a:off x="714175" y="382500"/>
            <a:ext cx="7715400" cy="1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    </a:t>
            </a:r>
            <a:r>
              <a:rPr lang="en" sz="2800"/>
              <a:t>      </a:t>
            </a:r>
            <a:r>
              <a:rPr lang="en" sz="3800"/>
              <a:t>BUYER FUNCTIONALITIES 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4.CALL OR CHAT</a:t>
            </a:r>
            <a:endParaRPr sz="28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anrope"/>
              <a:buChar char="-"/>
            </a:pPr>
            <a:r>
              <a:rPr lang="en" sz="2600">
                <a:latin typeface="Manrope"/>
                <a:ea typeface="Manrope"/>
                <a:cs typeface="Manrope"/>
                <a:sym typeface="Manrope"/>
              </a:rPr>
              <a:t>User can call or chat with seller</a:t>
            </a:r>
            <a:endParaRPr sz="2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5</a:t>
            </a:r>
            <a:r>
              <a:rPr lang="en" sz="2800"/>
              <a:t>.</a:t>
            </a:r>
            <a:r>
              <a:rPr lang="en" sz="2800"/>
              <a:t>Cart</a:t>
            </a:r>
            <a:r>
              <a:rPr lang="en" sz="2800"/>
              <a:t> </a:t>
            </a:r>
            <a:endParaRPr sz="28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anrope"/>
              <a:buChar char="-"/>
            </a:pPr>
            <a:r>
              <a:rPr lang="en" sz="2600">
                <a:latin typeface="Manrope"/>
                <a:ea typeface="Manrope"/>
                <a:cs typeface="Manrope"/>
                <a:sym typeface="Manrope"/>
              </a:rPr>
              <a:t>Total orders that the buyer made are listed in this page.Order status are also updated in realtime.</a:t>
            </a:r>
            <a:endParaRPr sz="2600"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8"/>
          <p:cNvSpPr txBox="1"/>
          <p:nvPr>
            <p:ph idx="1" type="subTitle"/>
          </p:nvPr>
        </p:nvSpPr>
        <p:spPr>
          <a:xfrm>
            <a:off x="714175" y="1498125"/>
            <a:ext cx="6793800" cy="31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-304800" lvl="0" marL="241300" rtl="0" algn="l">
              <a:spcBef>
                <a:spcPts val="800"/>
              </a:spcBef>
              <a:spcAft>
                <a:spcPts val="0"/>
              </a:spcAft>
              <a:buSzPts val="2800"/>
              <a:buFont typeface="Manrope Medium"/>
              <a:buChar char="●"/>
            </a:pPr>
            <a:r>
              <a:rPr lang="en" sz="2800">
                <a:latin typeface="Manrope Medium"/>
                <a:ea typeface="Manrope Medium"/>
                <a:cs typeface="Manrope Medium"/>
                <a:sym typeface="Manrope Medium"/>
              </a:rPr>
              <a:t>Flutter framework</a:t>
            </a:r>
            <a:endParaRPr sz="28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-304800" lvl="0" marL="241300" rtl="0" algn="l">
              <a:spcBef>
                <a:spcPts val="0"/>
              </a:spcBef>
              <a:spcAft>
                <a:spcPts val="0"/>
              </a:spcAft>
              <a:buSzPts val="2800"/>
              <a:buFont typeface="Manrope Medium"/>
              <a:buChar char="●"/>
            </a:pPr>
            <a:r>
              <a:rPr lang="en" sz="2800">
                <a:latin typeface="Manrope Medium"/>
                <a:ea typeface="Manrope Medium"/>
                <a:cs typeface="Manrope Medium"/>
                <a:sym typeface="Manrope Medium"/>
              </a:rPr>
              <a:t>Product API</a:t>
            </a:r>
            <a:endParaRPr sz="28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-304800" lvl="0" marL="241300" rtl="0" algn="l">
              <a:spcBef>
                <a:spcPts val="0"/>
              </a:spcBef>
              <a:spcAft>
                <a:spcPts val="0"/>
              </a:spcAft>
              <a:buSzPts val="2800"/>
              <a:buFont typeface="Manrope Medium"/>
              <a:buChar char="●"/>
            </a:pPr>
            <a:r>
              <a:rPr lang="en" sz="2800">
                <a:latin typeface="Manrope Medium"/>
                <a:ea typeface="Manrope Medium"/>
                <a:cs typeface="Manrope Medium"/>
                <a:sym typeface="Manrope Medium"/>
              </a:rPr>
              <a:t>Backend Framework [FIREBASE]</a:t>
            </a:r>
            <a:endParaRPr sz="28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-304800" lvl="0" marL="241300" rtl="0" algn="l">
              <a:spcBef>
                <a:spcPts val="0"/>
              </a:spcBef>
              <a:spcAft>
                <a:spcPts val="0"/>
              </a:spcAft>
              <a:buSzPts val="2800"/>
              <a:buFont typeface="Manrope Medium"/>
              <a:buChar char="●"/>
            </a:pPr>
            <a:r>
              <a:rPr lang="en" sz="2800">
                <a:latin typeface="Manrope Medium"/>
                <a:ea typeface="Manrope Medium"/>
                <a:cs typeface="Manrope Medium"/>
                <a:sym typeface="Manrope Medium"/>
              </a:rPr>
              <a:t>D7 verify API -OTP service provider</a:t>
            </a:r>
            <a:endParaRPr sz="28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2413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2413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91" name="Google Shape;591;p58"/>
          <p:cNvSpPr txBox="1"/>
          <p:nvPr>
            <p:ph type="title"/>
          </p:nvPr>
        </p:nvSpPr>
        <p:spPr>
          <a:xfrm>
            <a:off x="714175" y="542625"/>
            <a:ext cx="77154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SOFTWARE REQUIREMENTS</a:t>
            </a:r>
            <a:endParaRPr sz="3800"/>
          </a:p>
        </p:txBody>
      </p:sp>
      <p:grpSp>
        <p:nvGrpSpPr>
          <p:cNvPr id="592" name="Google Shape;592;p58"/>
          <p:cNvGrpSpPr/>
          <p:nvPr/>
        </p:nvGrpSpPr>
        <p:grpSpPr>
          <a:xfrm flipH="1">
            <a:off x="5308322" y="2508727"/>
            <a:ext cx="5257022" cy="3944897"/>
            <a:chOff x="-758480" y="3606825"/>
            <a:chExt cx="2983893" cy="2239129"/>
          </a:xfrm>
        </p:grpSpPr>
        <p:sp>
          <p:nvSpPr>
            <p:cNvPr id="593" name="Google Shape;593;p58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8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8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9"/>
          <p:cNvSpPr txBox="1"/>
          <p:nvPr>
            <p:ph idx="1" type="subTitle"/>
          </p:nvPr>
        </p:nvSpPr>
        <p:spPr>
          <a:xfrm>
            <a:off x="714175" y="1498125"/>
            <a:ext cx="6793800" cy="31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2413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2413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2413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01" name="Google Shape;601;p59"/>
          <p:cNvSpPr txBox="1"/>
          <p:nvPr>
            <p:ph type="title"/>
          </p:nvPr>
        </p:nvSpPr>
        <p:spPr>
          <a:xfrm>
            <a:off x="714175" y="542625"/>
            <a:ext cx="77154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UML CLASS DIAGRAM</a:t>
            </a:r>
            <a:endParaRPr sz="4000"/>
          </a:p>
        </p:txBody>
      </p:sp>
      <p:grpSp>
        <p:nvGrpSpPr>
          <p:cNvPr id="602" name="Google Shape;602;p59"/>
          <p:cNvGrpSpPr/>
          <p:nvPr/>
        </p:nvGrpSpPr>
        <p:grpSpPr>
          <a:xfrm flipH="1">
            <a:off x="5308322" y="2508727"/>
            <a:ext cx="5257022" cy="3944897"/>
            <a:chOff x="-758480" y="3606825"/>
            <a:chExt cx="2983893" cy="2239129"/>
          </a:xfrm>
        </p:grpSpPr>
        <p:sp>
          <p:nvSpPr>
            <p:cNvPr id="603" name="Google Shape;603;p59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9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9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6" name="Google Shape;6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800" y="1360450"/>
            <a:ext cx="4312326" cy="34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0"/>
          <p:cNvSpPr txBox="1"/>
          <p:nvPr>
            <p:ph idx="1" type="subTitle"/>
          </p:nvPr>
        </p:nvSpPr>
        <p:spPr>
          <a:xfrm>
            <a:off x="714175" y="1498125"/>
            <a:ext cx="6793800" cy="31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-298450" lvl="0" marL="241300" rtl="0" algn="l">
              <a:spcBef>
                <a:spcPts val="800"/>
              </a:spcBef>
              <a:spcAft>
                <a:spcPts val="0"/>
              </a:spcAft>
              <a:buSzPts val="2700"/>
              <a:buChar char="●"/>
            </a:pPr>
            <a:r>
              <a:t/>
            </a:r>
            <a:endParaRPr sz="2700"/>
          </a:p>
          <a:p>
            <a:pPr indent="0" lvl="0" marL="2413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2413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12" name="Google Shape;612;p60"/>
          <p:cNvSpPr txBox="1"/>
          <p:nvPr>
            <p:ph type="title"/>
          </p:nvPr>
        </p:nvSpPr>
        <p:spPr>
          <a:xfrm>
            <a:off x="714175" y="542625"/>
            <a:ext cx="77154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ENTITIES IN THE APP</a:t>
            </a:r>
            <a:endParaRPr sz="4000"/>
          </a:p>
        </p:txBody>
      </p:sp>
      <p:grpSp>
        <p:nvGrpSpPr>
          <p:cNvPr id="613" name="Google Shape;613;p60"/>
          <p:cNvGrpSpPr/>
          <p:nvPr/>
        </p:nvGrpSpPr>
        <p:grpSpPr>
          <a:xfrm flipH="1">
            <a:off x="5308322" y="2508727"/>
            <a:ext cx="5257022" cy="3944897"/>
            <a:chOff x="-758480" y="3606825"/>
            <a:chExt cx="2983893" cy="2239129"/>
          </a:xfrm>
        </p:grpSpPr>
        <p:sp>
          <p:nvSpPr>
            <p:cNvPr id="614" name="Google Shape;614;p60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60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60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7" name="Google Shape;61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650" y="1354700"/>
            <a:ext cx="6689277" cy="34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1"/>
          <p:cNvSpPr txBox="1"/>
          <p:nvPr>
            <p:ph idx="1" type="subTitle"/>
          </p:nvPr>
        </p:nvSpPr>
        <p:spPr>
          <a:xfrm>
            <a:off x="714175" y="1498125"/>
            <a:ext cx="6793800" cy="31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2413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2413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2413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23" name="Google Shape;623;p61"/>
          <p:cNvSpPr txBox="1"/>
          <p:nvPr>
            <p:ph type="title"/>
          </p:nvPr>
        </p:nvSpPr>
        <p:spPr>
          <a:xfrm>
            <a:off x="714175" y="542625"/>
            <a:ext cx="77154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ARCHITECTURE DIAGRAM </a:t>
            </a:r>
            <a:endParaRPr sz="4000"/>
          </a:p>
        </p:txBody>
      </p:sp>
      <p:grpSp>
        <p:nvGrpSpPr>
          <p:cNvPr id="624" name="Google Shape;624;p61"/>
          <p:cNvGrpSpPr/>
          <p:nvPr/>
        </p:nvGrpSpPr>
        <p:grpSpPr>
          <a:xfrm flipH="1">
            <a:off x="5308322" y="2508727"/>
            <a:ext cx="5257022" cy="3944897"/>
            <a:chOff x="-758480" y="3606825"/>
            <a:chExt cx="2983893" cy="2239129"/>
          </a:xfrm>
        </p:grpSpPr>
        <p:sp>
          <p:nvSpPr>
            <p:cNvPr id="625" name="Google Shape;625;p61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61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61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8" name="Google Shape;6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175" y="1498125"/>
            <a:ext cx="6040474" cy="31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44"/>
          <p:cNvGrpSpPr/>
          <p:nvPr/>
        </p:nvGrpSpPr>
        <p:grpSpPr>
          <a:xfrm>
            <a:off x="3595020" y="-3904720"/>
            <a:ext cx="7368361" cy="6965887"/>
            <a:chOff x="3595020" y="-3828520"/>
            <a:chExt cx="7368361" cy="6965887"/>
          </a:xfrm>
        </p:grpSpPr>
        <p:sp>
          <p:nvSpPr>
            <p:cNvPr id="398" name="Google Shape;398;p44"/>
            <p:cNvSpPr/>
            <p:nvPr/>
          </p:nvSpPr>
          <p:spPr>
            <a:xfrm rot="9621096">
              <a:off x="4393394" y="-2408502"/>
              <a:ext cx="5888441" cy="4692497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4"/>
            <p:cNvSpPr/>
            <p:nvPr/>
          </p:nvSpPr>
          <p:spPr>
            <a:xfrm rot="9423956">
              <a:off x="4335037" y="-2600705"/>
              <a:ext cx="5888472" cy="4692522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4"/>
            <p:cNvSpPr/>
            <p:nvPr/>
          </p:nvSpPr>
          <p:spPr>
            <a:xfrm rot="9199474">
              <a:off x="4334968" y="-2756474"/>
              <a:ext cx="5888467" cy="4692517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44"/>
          <p:cNvSpPr txBox="1"/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02" name="Google Shape;402;p44"/>
          <p:cNvSpPr txBox="1"/>
          <p:nvPr>
            <p:ph idx="2" type="title"/>
          </p:nvPr>
        </p:nvSpPr>
        <p:spPr>
          <a:xfrm>
            <a:off x="714250" y="1517957"/>
            <a:ext cx="22629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3" name="Google Shape;403;p44"/>
          <p:cNvSpPr txBox="1"/>
          <p:nvPr>
            <p:ph idx="3" type="title"/>
          </p:nvPr>
        </p:nvSpPr>
        <p:spPr>
          <a:xfrm>
            <a:off x="798868" y="1315325"/>
            <a:ext cx="6681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4" name="Google Shape;404;p44"/>
          <p:cNvSpPr txBox="1"/>
          <p:nvPr>
            <p:ph idx="5" type="title"/>
          </p:nvPr>
        </p:nvSpPr>
        <p:spPr>
          <a:xfrm>
            <a:off x="714200" y="3514074"/>
            <a:ext cx="22629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 HOLDERS</a:t>
            </a:r>
            <a:endParaRPr/>
          </a:p>
        </p:txBody>
      </p:sp>
      <p:sp>
        <p:nvSpPr>
          <p:cNvPr id="405" name="Google Shape;405;p44"/>
          <p:cNvSpPr txBox="1"/>
          <p:nvPr>
            <p:ph idx="6" type="title"/>
          </p:nvPr>
        </p:nvSpPr>
        <p:spPr>
          <a:xfrm>
            <a:off x="798868" y="3061425"/>
            <a:ext cx="6681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6" name="Google Shape;406;p44"/>
          <p:cNvSpPr txBox="1"/>
          <p:nvPr>
            <p:ph idx="8" type="title"/>
          </p:nvPr>
        </p:nvSpPr>
        <p:spPr>
          <a:xfrm>
            <a:off x="6147750" y="1691650"/>
            <a:ext cx="2262900" cy="80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GAPS</a:t>
            </a:r>
            <a:endParaRPr/>
          </a:p>
        </p:txBody>
      </p:sp>
      <p:sp>
        <p:nvSpPr>
          <p:cNvPr id="407" name="Google Shape;407;p44"/>
          <p:cNvSpPr txBox="1"/>
          <p:nvPr>
            <p:ph idx="9" type="title"/>
          </p:nvPr>
        </p:nvSpPr>
        <p:spPr>
          <a:xfrm>
            <a:off x="6261225" y="1315325"/>
            <a:ext cx="6681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08" name="Google Shape;408;p44"/>
          <p:cNvSpPr txBox="1"/>
          <p:nvPr>
            <p:ph idx="14" type="title"/>
          </p:nvPr>
        </p:nvSpPr>
        <p:spPr>
          <a:xfrm>
            <a:off x="6147825" y="3212238"/>
            <a:ext cx="27180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FUNCTIONALITIES</a:t>
            </a:r>
            <a:endParaRPr/>
          </a:p>
        </p:txBody>
      </p:sp>
      <p:sp>
        <p:nvSpPr>
          <p:cNvPr id="409" name="Google Shape;409;p44"/>
          <p:cNvSpPr txBox="1"/>
          <p:nvPr>
            <p:ph idx="15" type="title"/>
          </p:nvPr>
        </p:nvSpPr>
        <p:spPr>
          <a:xfrm>
            <a:off x="6261225" y="3061425"/>
            <a:ext cx="6681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10" name="Google Shape;410;p44"/>
          <p:cNvSpPr txBox="1"/>
          <p:nvPr>
            <p:ph idx="17" type="title"/>
          </p:nvPr>
        </p:nvSpPr>
        <p:spPr>
          <a:xfrm>
            <a:off x="3431000" y="1726325"/>
            <a:ext cx="2262900" cy="7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</a:t>
            </a:r>
            <a:endParaRPr/>
          </a:p>
        </p:txBody>
      </p:sp>
      <p:sp>
        <p:nvSpPr>
          <p:cNvPr id="411" name="Google Shape;411;p44"/>
          <p:cNvSpPr txBox="1"/>
          <p:nvPr>
            <p:ph idx="18" type="title"/>
          </p:nvPr>
        </p:nvSpPr>
        <p:spPr>
          <a:xfrm>
            <a:off x="3530038" y="1315325"/>
            <a:ext cx="6681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2" name="Google Shape;412;p44"/>
          <p:cNvSpPr txBox="1"/>
          <p:nvPr>
            <p:ph idx="20" type="title"/>
          </p:nvPr>
        </p:nvSpPr>
        <p:spPr>
          <a:xfrm>
            <a:off x="3431000" y="3702699"/>
            <a:ext cx="2262900" cy="80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 COLLECTION METHODS</a:t>
            </a:r>
            <a:endParaRPr/>
          </a:p>
        </p:txBody>
      </p:sp>
      <p:sp>
        <p:nvSpPr>
          <p:cNvPr id="413" name="Google Shape;413;p44"/>
          <p:cNvSpPr txBox="1"/>
          <p:nvPr>
            <p:ph idx="21" type="title"/>
          </p:nvPr>
        </p:nvSpPr>
        <p:spPr>
          <a:xfrm>
            <a:off x="3530038" y="3061425"/>
            <a:ext cx="6681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2"/>
          <p:cNvSpPr txBox="1"/>
          <p:nvPr>
            <p:ph type="title"/>
          </p:nvPr>
        </p:nvSpPr>
        <p:spPr>
          <a:xfrm>
            <a:off x="714175" y="3902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Details:Timeline</a:t>
            </a:r>
            <a:endParaRPr/>
          </a:p>
        </p:txBody>
      </p:sp>
      <p:sp>
        <p:nvSpPr>
          <p:cNvPr id="634" name="Google Shape;634;p62"/>
          <p:cNvSpPr txBox="1"/>
          <p:nvPr>
            <p:ph idx="1" type="subTitle"/>
          </p:nvPr>
        </p:nvSpPr>
        <p:spPr>
          <a:xfrm>
            <a:off x="790425" y="2197700"/>
            <a:ext cx="3403200" cy="7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1 week was spent for gathering informations,defining project objectives and developing a plan</a:t>
            </a:r>
            <a:endParaRPr/>
          </a:p>
        </p:txBody>
      </p:sp>
      <p:sp>
        <p:nvSpPr>
          <p:cNvPr id="635" name="Google Shape;635;p62"/>
          <p:cNvSpPr txBox="1"/>
          <p:nvPr>
            <p:ph idx="3" type="title"/>
          </p:nvPr>
        </p:nvSpPr>
        <p:spPr>
          <a:xfrm>
            <a:off x="798868" y="1162925"/>
            <a:ext cx="6681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36" name="Google Shape;636;p62"/>
          <p:cNvSpPr txBox="1"/>
          <p:nvPr>
            <p:ph idx="2" type="title"/>
          </p:nvPr>
        </p:nvSpPr>
        <p:spPr>
          <a:xfrm>
            <a:off x="714175" y="1552050"/>
            <a:ext cx="32190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 collection and analysis</a:t>
            </a:r>
            <a:endParaRPr/>
          </a:p>
        </p:txBody>
      </p:sp>
      <p:sp>
        <p:nvSpPr>
          <p:cNvPr id="637" name="Google Shape;637;p62"/>
          <p:cNvSpPr txBox="1"/>
          <p:nvPr>
            <p:ph idx="16" type="subTitle"/>
          </p:nvPr>
        </p:nvSpPr>
        <p:spPr>
          <a:xfrm>
            <a:off x="4903925" y="2104738"/>
            <a:ext cx="34971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necessary skills and designing the UI/UX part for a user </a:t>
            </a:r>
            <a:r>
              <a:rPr lang="en"/>
              <a:t>friendly</a:t>
            </a:r>
            <a:r>
              <a:rPr lang="en"/>
              <a:t> app was our next task</a:t>
            </a:r>
            <a:endParaRPr/>
          </a:p>
        </p:txBody>
      </p:sp>
      <p:sp>
        <p:nvSpPr>
          <p:cNvPr id="638" name="Google Shape;638;p62"/>
          <p:cNvSpPr txBox="1"/>
          <p:nvPr>
            <p:ph idx="17" type="title"/>
          </p:nvPr>
        </p:nvSpPr>
        <p:spPr>
          <a:xfrm>
            <a:off x="4751500" y="1599350"/>
            <a:ext cx="34971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and Designing</a:t>
            </a:r>
            <a:endParaRPr/>
          </a:p>
        </p:txBody>
      </p:sp>
      <p:sp>
        <p:nvSpPr>
          <p:cNvPr id="639" name="Google Shape;639;p62"/>
          <p:cNvSpPr txBox="1"/>
          <p:nvPr>
            <p:ph idx="18" type="title"/>
          </p:nvPr>
        </p:nvSpPr>
        <p:spPr>
          <a:xfrm>
            <a:off x="4880338" y="1209450"/>
            <a:ext cx="6681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40" name="Google Shape;640;p62"/>
          <p:cNvSpPr txBox="1"/>
          <p:nvPr>
            <p:ph idx="18" type="title"/>
          </p:nvPr>
        </p:nvSpPr>
        <p:spPr>
          <a:xfrm>
            <a:off x="4903938" y="3204738"/>
            <a:ext cx="6681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41" name="Google Shape;641;p62"/>
          <p:cNvSpPr txBox="1"/>
          <p:nvPr>
            <p:ph idx="16" type="subTitle"/>
          </p:nvPr>
        </p:nvSpPr>
        <p:spPr>
          <a:xfrm>
            <a:off x="808075" y="3994775"/>
            <a:ext cx="39783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the app based on our design,integrating backend API’s,implementing user authentication etc.</a:t>
            </a:r>
            <a:endParaRPr/>
          </a:p>
        </p:txBody>
      </p:sp>
      <p:sp>
        <p:nvSpPr>
          <p:cNvPr id="642" name="Google Shape;642;p62"/>
          <p:cNvSpPr txBox="1"/>
          <p:nvPr>
            <p:ph idx="17" type="title"/>
          </p:nvPr>
        </p:nvSpPr>
        <p:spPr>
          <a:xfrm>
            <a:off x="714225" y="3566975"/>
            <a:ext cx="34971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endParaRPr/>
          </a:p>
        </p:txBody>
      </p:sp>
      <p:sp>
        <p:nvSpPr>
          <p:cNvPr id="643" name="Google Shape;643;p62"/>
          <p:cNvSpPr txBox="1"/>
          <p:nvPr>
            <p:ph idx="18" type="title"/>
          </p:nvPr>
        </p:nvSpPr>
        <p:spPr>
          <a:xfrm>
            <a:off x="875063" y="3153675"/>
            <a:ext cx="6681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44" name="Google Shape;644;p62"/>
          <p:cNvSpPr txBox="1"/>
          <p:nvPr>
            <p:ph idx="16" type="subTitle"/>
          </p:nvPr>
        </p:nvSpPr>
        <p:spPr>
          <a:xfrm>
            <a:off x="4880350" y="4057825"/>
            <a:ext cx="36381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tests,fix bugs and deploy the app in a </a:t>
            </a:r>
            <a:r>
              <a:rPr lang="en"/>
              <a:t>accessible</a:t>
            </a:r>
            <a:r>
              <a:rPr lang="en"/>
              <a:t> platform is the next stage.</a:t>
            </a:r>
            <a:endParaRPr/>
          </a:p>
        </p:txBody>
      </p:sp>
      <p:sp>
        <p:nvSpPr>
          <p:cNvPr id="645" name="Google Shape;645;p62"/>
          <p:cNvSpPr txBox="1"/>
          <p:nvPr>
            <p:ph idx="17" type="title"/>
          </p:nvPr>
        </p:nvSpPr>
        <p:spPr>
          <a:xfrm>
            <a:off x="4786500" y="3630025"/>
            <a:ext cx="34971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and Deployment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3"/>
          <p:cNvSpPr/>
          <p:nvPr/>
        </p:nvSpPr>
        <p:spPr>
          <a:xfrm>
            <a:off x="4571907" y="1449975"/>
            <a:ext cx="3857700" cy="147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3"/>
          <p:cNvSpPr/>
          <p:nvPr/>
        </p:nvSpPr>
        <p:spPr>
          <a:xfrm>
            <a:off x="714175" y="2929502"/>
            <a:ext cx="3857700" cy="147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63"/>
          <p:cNvSpPr txBox="1"/>
          <p:nvPr/>
        </p:nvSpPr>
        <p:spPr>
          <a:xfrm>
            <a:off x="1521350" y="2238925"/>
            <a:ext cx="27306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Conducted </a:t>
            </a:r>
            <a:r>
              <a:rPr lang="en" sz="23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market</a:t>
            </a:r>
            <a:r>
              <a:rPr lang="en" sz="23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 study</a:t>
            </a:r>
            <a:endParaRPr sz="2300">
              <a:solidFill>
                <a:schemeClr val="dk2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653" name="Google Shape;653;p63"/>
          <p:cNvSpPr txBox="1"/>
          <p:nvPr/>
        </p:nvSpPr>
        <p:spPr>
          <a:xfrm>
            <a:off x="4661450" y="3147249"/>
            <a:ext cx="36786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Developed software design specification</a:t>
            </a:r>
            <a:endParaRPr sz="2300">
              <a:solidFill>
                <a:schemeClr val="dk2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654" name="Google Shape;654;p63"/>
          <p:cNvSpPr txBox="1"/>
          <p:nvPr/>
        </p:nvSpPr>
        <p:spPr>
          <a:xfrm>
            <a:off x="803725" y="3231151"/>
            <a:ext cx="3678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Developed project plan</a:t>
            </a:r>
            <a:endParaRPr sz="23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655" name="Google Shape;655;p63"/>
          <p:cNvSpPr txBox="1"/>
          <p:nvPr/>
        </p:nvSpPr>
        <p:spPr>
          <a:xfrm>
            <a:off x="4661450" y="1849052"/>
            <a:ext cx="36786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Developed SRS document based on requirements</a:t>
            </a:r>
            <a:endParaRPr sz="23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656" name="Google Shape;656;p63"/>
          <p:cNvSpPr txBox="1"/>
          <p:nvPr>
            <p:ph type="title"/>
          </p:nvPr>
        </p:nvSpPr>
        <p:spPr>
          <a:xfrm>
            <a:off x="485575" y="476350"/>
            <a:ext cx="86583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AFB"/>
                </a:solidFill>
              </a:rPr>
              <a:t>Phase 1</a:t>
            </a:r>
            <a:r>
              <a:rPr lang="en"/>
              <a:t>:Requirement collection &amp; analysis</a:t>
            </a:r>
            <a:endParaRPr/>
          </a:p>
        </p:txBody>
      </p:sp>
      <p:grpSp>
        <p:nvGrpSpPr>
          <p:cNvPr id="657" name="Google Shape;657;p63"/>
          <p:cNvGrpSpPr/>
          <p:nvPr/>
        </p:nvGrpSpPr>
        <p:grpSpPr>
          <a:xfrm>
            <a:off x="882698" y="1743797"/>
            <a:ext cx="551289" cy="614284"/>
            <a:chOff x="3056604" y="1807275"/>
            <a:chExt cx="334723" cy="334723"/>
          </a:xfrm>
        </p:grpSpPr>
        <p:sp>
          <p:nvSpPr>
            <p:cNvPr id="658" name="Google Shape;658;p63"/>
            <p:cNvSpPr/>
            <p:nvPr/>
          </p:nvSpPr>
          <p:spPr>
            <a:xfrm>
              <a:off x="3134707" y="1885377"/>
              <a:ext cx="177822" cy="177822"/>
            </a:xfrm>
            <a:custGeom>
              <a:rect b="b" l="l" r="r" t="t"/>
              <a:pathLst>
                <a:path extrusionOk="0" h="59572" w="59572">
                  <a:moveTo>
                    <a:pt x="33173" y="6542"/>
                  </a:moveTo>
                  <a:lnTo>
                    <a:pt x="33173" y="13316"/>
                  </a:lnTo>
                  <a:lnTo>
                    <a:pt x="42985" y="13316"/>
                  </a:lnTo>
                  <a:lnTo>
                    <a:pt x="42985" y="19858"/>
                  </a:lnTo>
                  <a:lnTo>
                    <a:pt x="23128" y="19858"/>
                  </a:lnTo>
                  <a:lnTo>
                    <a:pt x="23128" y="26632"/>
                  </a:lnTo>
                  <a:lnTo>
                    <a:pt x="42985" y="26632"/>
                  </a:lnTo>
                  <a:lnTo>
                    <a:pt x="42985" y="46489"/>
                  </a:lnTo>
                  <a:lnTo>
                    <a:pt x="33173" y="46489"/>
                  </a:lnTo>
                  <a:lnTo>
                    <a:pt x="33173" y="53264"/>
                  </a:lnTo>
                  <a:lnTo>
                    <a:pt x="26399" y="53264"/>
                  </a:lnTo>
                  <a:lnTo>
                    <a:pt x="26399" y="46489"/>
                  </a:lnTo>
                  <a:lnTo>
                    <a:pt x="16353" y="46489"/>
                  </a:lnTo>
                  <a:lnTo>
                    <a:pt x="16353" y="39948"/>
                  </a:lnTo>
                  <a:lnTo>
                    <a:pt x="36210" y="39948"/>
                  </a:lnTo>
                  <a:lnTo>
                    <a:pt x="36210" y="33173"/>
                  </a:lnTo>
                  <a:lnTo>
                    <a:pt x="16353" y="33173"/>
                  </a:lnTo>
                  <a:lnTo>
                    <a:pt x="16353" y="13316"/>
                  </a:lnTo>
                  <a:lnTo>
                    <a:pt x="26399" y="13316"/>
                  </a:lnTo>
                  <a:lnTo>
                    <a:pt x="26399" y="6542"/>
                  </a:lnTo>
                  <a:close/>
                  <a:moveTo>
                    <a:pt x="29903" y="1"/>
                  </a:moveTo>
                  <a:cubicBezTo>
                    <a:pt x="13550" y="1"/>
                    <a:pt x="0" y="13550"/>
                    <a:pt x="0" y="29903"/>
                  </a:cubicBezTo>
                  <a:cubicBezTo>
                    <a:pt x="0" y="46256"/>
                    <a:pt x="13550" y="59572"/>
                    <a:pt x="29903" y="59572"/>
                  </a:cubicBezTo>
                  <a:cubicBezTo>
                    <a:pt x="46256" y="59572"/>
                    <a:pt x="59571" y="46256"/>
                    <a:pt x="59571" y="29903"/>
                  </a:cubicBezTo>
                  <a:cubicBezTo>
                    <a:pt x="59571" y="13550"/>
                    <a:pt x="46256" y="1"/>
                    <a:pt x="29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3"/>
            <p:cNvSpPr/>
            <p:nvPr/>
          </p:nvSpPr>
          <p:spPr>
            <a:xfrm>
              <a:off x="3112391" y="1807275"/>
              <a:ext cx="101117" cy="83684"/>
            </a:xfrm>
            <a:custGeom>
              <a:rect b="b" l="l" r="r" t="t"/>
              <a:pathLst>
                <a:path extrusionOk="0" h="28035" w="33875">
                  <a:moveTo>
                    <a:pt x="33875" y="1"/>
                  </a:moveTo>
                  <a:cubicBezTo>
                    <a:pt x="21260" y="468"/>
                    <a:pt x="9345" y="5608"/>
                    <a:pt x="1" y="14018"/>
                  </a:cubicBezTo>
                  <a:lnTo>
                    <a:pt x="14018" y="28034"/>
                  </a:lnTo>
                  <a:cubicBezTo>
                    <a:pt x="19624" y="23362"/>
                    <a:pt x="26633" y="20325"/>
                    <a:pt x="33875" y="19858"/>
                  </a:cubicBezTo>
                  <a:lnTo>
                    <a:pt x="338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3"/>
            <p:cNvSpPr/>
            <p:nvPr/>
          </p:nvSpPr>
          <p:spPr>
            <a:xfrm>
              <a:off x="3233728" y="1984399"/>
              <a:ext cx="157599" cy="157599"/>
            </a:xfrm>
            <a:custGeom>
              <a:rect b="b" l="l" r="r" t="t"/>
              <a:pathLst>
                <a:path extrusionOk="0" h="52797" w="52797">
                  <a:moveTo>
                    <a:pt x="32940" y="0"/>
                  </a:moveTo>
                  <a:cubicBezTo>
                    <a:pt x="31538" y="17521"/>
                    <a:pt x="17521" y="31071"/>
                    <a:pt x="0" y="32940"/>
                  </a:cubicBezTo>
                  <a:lnTo>
                    <a:pt x="0" y="52797"/>
                  </a:lnTo>
                  <a:cubicBezTo>
                    <a:pt x="13550" y="51862"/>
                    <a:pt x="26398" y="46489"/>
                    <a:pt x="36444" y="36444"/>
                  </a:cubicBezTo>
                  <a:cubicBezTo>
                    <a:pt x="46255" y="26632"/>
                    <a:pt x="51862" y="13784"/>
                    <a:pt x="52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3"/>
            <p:cNvSpPr/>
            <p:nvPr/>
          </p:nvSpPr>
          <p:spPr>
            <a:xfrm>
              <a:off x="3233728" y="1807275"/>
              <a:ext cx="157599" cy="157602"/>
            </a:xfrm>
            <a:custGeom>
              <a:rect b="b" l="l" r="r" t="t"/>
              <a:pathLst>
                <a:path extrusionOk="0" h="52798" w="52797">
                  <a:moveTo>
                    <a:pt x="0" y="1"/>
                  </a:moveTo>
                  <a:lnTo>
                    <a:pt x="0" y="19858"/>
                  </a:lnTo>
                  <a:cubicBezTo>
                    <a:pt x="17521" y="21260"/>
                    <a:pt x="31071" y="35276"/>
                    <a:pt x="32940" y="52797"/>
                  </a:cubicBezTo>
                  <a:lnTo>
                    <a:pt x="52797" y="52797"/>
                  </a:lnTo>
                  <a:cubicBezTo>
                    <a:pt x="51862" y="39248"/>
                    <a:pt x="46489" y="26166"/>
                    <a:pt x="36444" y="16354"/>
                  </a:cubicBezTo>
                  <a:cubicBezTo>
                    <a:pt x="26398" y="6542"/>
                    <a:pt x="13550" y="93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63"/>
            <p:cNvSpPr/>
            <p:nvPr/>
          </p:nvSpPr>
          <p:spPr>
            <a:xfrm>
              <a:off x="3056604" y="1863061"/>
              <a:ext cx="157602" cy="278936"/>
            </a:xfrm>
            <a:custGeom>
              <a:rect b="b" l="l" r="r" t="t"/>
              <a:pathLst>
                <a:path extrusionOk="0" h="93446" w="52798">
                  <a:moveTo>
                    <a:pt x="14251" y="1"/>
                  </a:moveTo>
                  <a:cubicBezTo>
                    <a:pt x="5140" y="10280"/>
                    <a:pt x="1" y="23362"/>
                    <a:pt x="1" y="37379"/>
                  </a:cubicBezTo>
                  <a:cubicBezTo>
                    <a:pt x="1" y="52330"/>
                    <a:pt x="5841" y="66580"/>
                    <a:pt x="16354" y="77093"/>
                  </a:cubicBezTo>
                  <a:cubicBezTo>
                    <a:pt x="26165" y="86905"/>
                    <a:pt x="39014" y="92511"/>
                    <a:pt x="52797" y="93446"/>
                  </a:cubicBezTo>
                  <a:lnTo>
                    <a:pt x="52797" y="73589"/>
                  </a:lnTo>
                  <a:cubicBezTo>
                    <a:pt x="34342" y="71720"/>
                    <a:pt x="19858" y="56301"/>
                    <a:pt x="19858" y="37379"/>
                  </a:cubicBezTo>
                  <a:cubicBezTo>
                    <a:pt x="19858" y="28502"/>
                    <a:pt x="23128" y="20325"/>
                    <a:pt x="28268" y="14018"/>
                  </a:cubicBezTo>
                  <a:lnTo>
                    <a:pt x="142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4"/>
          <p:cNvSpPr txBox="1"/>
          <p:nvPr>
            <p:ph type="title"/>
          </p:nvPr>
        </p:nvSpPr>
        <p:spPr>
          <a:xfrm>
            <a:off x="714175" y="3902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AFB"/>
                </a:solidFill>
              </a:rPr>
              <a:t>Phase 2</a:t>
            </a:r>
            <a:r>
              <a:rPr lang="en"/>
              <a:t>:Learning and Designing</a:t>
            </a:r>
            <a:endParaRPr/>
          </a:p>
        </p:txBody>
      </p:sp>
      <p:sp>
        <p:nvSpPr>
          <p:cNvPr id="668" name="Google Shape;668;p64"/>
          <p:cNvSpPr txBox="1"/>
          <p:nvPr>
            <p:ph idx="3" type="title"/>
          </p:nvPr>
        </p:nvSpPr>
        <p:spPr>
          <a:xfrm>
            <a:off x="1027468" y="1620125"/>
            <a:ext cx="6681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69" name="Google Shape;669;p64"/>
          <p:cNvSpPr txBox="1"/>
          <p:nvPr>
            <p:ph idx="2" type="title"/>
          </p:nvPr>
        </p:nvSpPr>
        <p:spPr>
          <a:xfrm>
            <a:off x="942775" y="2009250"/>
            <a:ext cx="3219000" cy="7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Designed app pages in figma</a:t>
            </a:r>
            <a:endParaRPr/>
          </a:p>
        </p:txBody>
      </p:sp>
      <p:sp>
        <p:nvSpPr>
          <p:cNvPr id="670" name="Google Shape;670;p64"/>
          <p:cNvSpPr txBox="1"/>
          <p:nvPr>
            <p:ph idx="17" type="title"/>
          </p:nvPr>
        </p:nvSpPr>
        <p:spPr>
          <a:xfrm>
            <a:off x="4786500" y="2043750"/>
            <a:ext cx="3497100" cy="6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Learning Flutter and Dart basics</a:t>
            </a:r>
            <a:endParaRPr/>
          </a:p>
        </p:txBody>
      </p:sp>
      <p:sp>
        <p:nvSpPr>
          <p:cNvPr id="671" name="Google Shape;671;p64"/>
          <p:cNvSpPr txBox="1"/>
          <p:nvPr>
            <p:ph idx="18" type="title"/>
          </p:nvPr>
        </p:nvSpPr>
        <p:spPr>
          <a:xfrm>
            <a:off x="4880338" y="1590450"/>
            <a:ext cx="6681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2" name="Google Shape;672;p64"/>
          <p:cNvSpPr txBox="1"/>
          <p:nvPr>
            <p:ph idx="18" type="title"/>
          </p:nvPr>
        </p:nvSpPr>
        <p:spPr>
          <a:xfrm>
            <a:off x="4903938" y="3052338"/>
            <a:ext cx="6681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73" name="Google Shape;673;p64"/>
          <p:cNvSpPr txBox="1"/>
          <p:nvPr>
            <p:ph idx="17" type="title"/>
          </p:nvPr>
        </p:nvSpPr>
        <p:spPr>
          <a:xfrm>
            <a:off x="1027475" y="3477625"/>
            <a:ext cx="3497100" cy="8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Learned firebase and noSQL database design</a:t>
            </a:r>
            <a:endParaRPr/>
          </a:p>
        </p:txBody>
      </p:sp>
      <p:sp>
        <p:nvSpPr>
          <p:cNvPr id="674" name="Google Shape;674;p64"/>
          <p:cNvSpPr txBox="1"/>
          <p:nvPr>
            <p:ph idx="18" type="title"/>
          </p:nvPr>
        </p:nvSpPr>
        <p:spPr>
          <a:xfrm>
            <a:off x="1027463" y="3001275"/>
            <a:ext cx="6681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75" name="Google Shape;675;p64"/>
          <p:cNvSpPr txBox="1"/>
          <p:nvPr>
            <p:ph idx="17" type="title"/>
          </p:nvPr>
        </p:nvSpPr>
        <p:spPr>
          <a:xfrm>
            <a:off x="4786500" y="3598750"/>
            <a:ext cx="3698400" cy="8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and iteratively changing design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5"/>
          <p:cNvSpPr/>
          <p:nvPr/>
        </p:nvSpPr>
        <p:spPr>
          <a:xfrm>
            <a:off x="4571907" y="1449975"/>
            <a:ext cx="3857700" cy="147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65"/>
          <p:cNvSpPr/>
          <p:nvPr/>
        </p:nvSpPr>
        <p:spPr>
          <a:xfrm>
            <a:off x="714175" y="2929502"/>
            <a:ext cx="3857700" cy="147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65"/>
          <p:cNvSpPr txBox="1"/>
          <p:nvPr/>
        </p:nvSpPr>
        <p:spPr>
          <a:xfrm>
            <a:off x="1388751" y="2002837"/>
            <a:ext cx="29595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Apps Front end development using Flutter</a:t>
            </a:r>
            <a:endParaRPr sz="2300">
              <a:solidFill>
                <a:schemeClr val="dk2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683" name="Google Shape;683;p65"/>
          <p:cNvSpPr txBox="1"/>
          <p:nvPr/>
        </p:nvSpPr>
        <p:spPr>
          <a:xfrm>
            <a:off x="1617713" y="2099600"/>
            <a:ext cx="273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84" name="Google Shape;684;p65"/>
          <p:cNvSpPr txBox="1"/>
          <p:nvPr/>
        </p:nvSpPr>
        <p:spPr>
          <a:xfrm>
            <a:off x="4661454" y="2497573"/>
            <a:ext cx="3678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Implementing basic database functionalities</a:t>
            </a:r>
            <a:endParaRPr sz="17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grpSp>
        <p:nvGrpSpPr>
          <p:cNvPr id="685" name="Google Shape;685;p65"/>
          <p:cNvGrpSpPr/>
          <p:nvPr/>
        </p:nvGrpSpPr>
        <p:grpSpPr>
          <a:xfrm>
            <a:off x="714185" y="1767878"/>
            <a:ext cx="590346" cy="518986"/>
            <a:chOff x="4695337" y="1005346"/>
            <a:chExt cx="334720" cy="294276"/>
          </a:xfrm>
        </p:grpSpPr>
        <p:sp>
          <p:nvSpPr>
            <p:cNvPr id="686" name="Google Shape;686;p65"/>
            <p:cNvSpPr/>
            <p:nvPr/>
          </p:nvSpPr>
          <p:spPr>
            <a:xfrm>
              <a:off x="4835500" y="1133653"/>
              <a:ext cx="76709" cy="39751"/>
            </a:xfrm>
            <a:custGeom>
              <a:rect b="b" l="l" r="r" t="t"/>
              <a:pathLst>
                <a:path extrusionOk="0" h="13317" w="25698">
                  <a:moveTo>
                    <a:pt x="18689" y="1"/>
                  </a:moveTo>
                  <a:cubicBezTo>
                    <a:pt x="17287" y="3972"/>
                    <a:pt x="13550" y="6542"/>
                    <a:pt x="9111" y="6542"/>
                  </a:cubicBezTo>
                  <a:cubicBezTo>
                    <a:pt x="7709" y="6542"/>
                    <a:pt x="5840" y="6308"/>
                    <a:pt x="4672" y="5841"/>
                  </a:cubicBezTo>
                  <a:lnTo>
                    <a:pt x="0" y="10513"/>
                  </a:lnTo>
                  <a:cubicBezTo>
                    <a:pt x="2570" y="12149"/>
                    <a:pt x="5840" y="13317"/>
                    <a:pt x="9345" y="13317"/>
                  </a:cubicBezTo>
                  <a:cubicBezTo>
                    <a:pt x="17521" y="13317"/>
                    <a:pt x="24296" y="7476"/>
                    <a:pt x="25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65"/>
            <p:cNvSpPr/>
            <p:nvPr/>
          </p:nvSpPr>
          <p:spPr>
            <a:xfrm>
              <a:off x="4852234" y="1113432"/>
              <a:ext cx="20925" cy="20922"/>
            </a:xfrm>
            <a:custGeom>
              <a:rect b="b" l="l" r="r" t="t"/>
              <a:pathLst>
                <a:path extrusionOk="0" h="7009" w="7010">
                  <a:moveTo>
                    <a:pt x="3505" y="0"/>
                  </a:moveTo>
                  <a:cubicBezTo>
                    <a:pt x="1403" y="0"/>
                    <a:pt x="1" y="1402"/>
                    <a:pt x="1" y="3504"/>
                  </a:cubicBezTo>
                  <a:cubicBezTo>
                    <a:pt x="1" y="5607"/>
                    <a:pt x="1403" y="7008"/>
                    <a:pt x="3505" y="7008"/>
                  </a:cubicBezTo>
                  <a:cubicBezTo>
                    <a:pt x="5608" y="7008"/>
                    <a:pt x="7009" y="5607"/>
                    <a:pt x="7009" y="3504"/>
                  </a:cubicBezTo>
                  <a:cubicBezTo>
                    <a:pt x="7009" y="1402"/>
                    <a:pt x="5608" y="0"/>
                    <a:pt x="3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5"/>
            <p:cNvSpPr/>
            <p:nvPr/>
          </p:nvSpPr>
          <p:spPr>
            <a:xfrm>
              <a:off x="4813184" y="1075078"/>
              <a:ext cx="39751" cy="76709"/>
            </a:xfrm>
            <a:custGeom>
              <a:rect b="b" l="l" r="r" t="t"/>
              <a:pathLst>
                <a:path extrusionOk="0" h="25698" w="13317">
                  <a:moveTo>
                    <a:pt x="13316" y="0"/>
                  </a:moveTo>
                  <a:cubicBezTo>
                    <a:pt x="5841" y="1402"/>
                    <a:pt x="1" y="8177"/>
                    <a:pt x="1" y="16353"/>
                  </a:cubicBezTo>
                  <a:cubicBezTo>
                    <a:pt x="1" y="19857"/>
                    <a:pt x="1169" y="22661"/>
                    <a:pt x="2804" y="25698"/>
                  </a:cubicBezTo>
                  <a:lnTo>
                    <a:pt x="7476" y="20792"/>
                  </a:lnTo>
                  <a:cubicBezTo>
                    <a:pt x="7009" y="19157"/>
                    <a:pt x="6542" y="17755"/>
                    <a:pt x="6542" y="16353"/>
                  </a:cubicBezTo>
                  <a:cubicBezTo>
                    <a:pt x="6542" y="11915"/>
                    <a:pt x="9579" y="8177"/>
                    <a:pt x="13316" y="6775"/>
                  </a:cubicBezTo>
                  <a:lnTo>
                    <a:pt x="133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5"/>
            <p:cNvSpPr/>
            <p:nvPr/>
          </p:nvSpPr>
          <p:spPr>
            <a:xfrm>
              <a:off x="4871759" y="1074380"/>
              <a:ext cx="39056" cy="39053"/>
            </a:xfrm>
            <a:custGeom>
              <a:rect b="b" l="l" r="r" t="t"/>
              <a:pathLst>
                <a:path extrusionOk="0" h="13083" w="13084">
                  <a:moveTo>
                    <a:pt x="1" y="1"/>
                  </a:moveTo>
                  <a:lnTo>
                    <a:pt x="1" y="7009"/>
                  </a:lnTo>
                  <a:lnTo>
                    <a:pt x="235" y="7009"/>
                  </a:lnTo>
                  <a:cubicBezTo>
                    <a:pt x="3038" y="7710"/>
                    <a:pt x="5374" y="10046"/>
                    <a:pt x="6309" y="13083"/>
                  </a:cubicBezTo>
                  <a:lnTo>
                    <a:pt x="13083" y="13083"/>
                  </a:lnTo>
                  <a:cubicBezTo>
                    <a:pt x="11682" y="6775"/>
                    <a:pt x="6542" y="1402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5"/>
            <p:cNvSpPr/>
            <p:nvPr/>
          </p:nvSpPr>
          <p:spPr>
            <a:xfrm>
              <a:off x="4695337" y="1005346"/>
              <a:ext cx="334720" cy="294276"/>
            </a:xfrm>
            <a:custGeom>
              <a:rect b="b" l="l" r="r" t="t"/>
              <a:pathLst>
                <a:path extrusionOk="0" h="98585" w="112134">
                  <a:moveTo>
                    <a:pt x="26165" y="23361"/>
                  </a:moveTo>
                  <a:lnTo>
                    <a:pt x="26165" y="29669"/>
                  </a:lnTo>
                  <a:lnTo>
                    <a:pt x="13082" y="29669"/>
                  </a:lnTo>
                  <a:lnTo>
                    <a:pt x="13082" y="23361"/>
                  </a:lnTo>
                  <a:close/>
                  <a:moveTo>
                    <a:pt x="99052" y="23361"/>
                  </a:moveTo>
                  <a:lnTo>
                    <a:pt x="99052" y="29669"/>
                  </a:lnTo>
                  <a:lnTo>
                    <a:pt x="85736" y="29669"/>
                  </a:lnTo>
                  <a:lnTo>
                    <a:pt x="85736" y="23361"/>
                  </a:lnTo>
                  <a:close/>
                  <a:moveTo>
                    <a:pt x="26165" y="36444"/>
                  </a:moveTo>
                  <a:lnTo>
                    <a:pt x="26165" y="42985"/>
                  </a:lnTo>
                  <a:lnTo>
                    <a:pt x="13082" y="42985"/>
                  </a:lnTo>
                  <a:lnTo>
                    <a:pt x="13082" y="36444"/>
                  </a:lnTo>
                  <a:close/>
                  <a:moveTo>
                    <a:pt x="99052" y="36444"/>
                  </a:moveTo>
                  <a:lnTo>
                    <a:pt x="99052" y="42985"/>
                  </a:lnTo>
                  <a:lnTo>
                    <a:pt x="85736" y="42985"/>
                  </a:lnTo>
                  <a:lnTo>
                    <a:pt x="85736" y="36444"/>
                  </a:lnTo>
                  <a:close/>
                  <a:moveTo>
                    <a:pt x="26165" y="49526"/>
                  </a:moveTo>
                  <a:lnTo>
                    <a:pt x="26165" y="56067"/>
                  </a:lnTo>
                  <a:lnTo>
                    <a:pt x="13082" y="56067"/>
                  </a:lnTo>
                  <a:lnTo>
                    <a:pt x="13082" y="49526"/>
                  </a:lnTo>
                  <a:close/>
                  <a:moveTo>
                    <a:pt x="99052" y="49526"/>
                  </a:moveTo>
                  <a:lnTo>
                    <a:pt x="99052" y="56067"/>
                  </a:lnTo>
                  <a:lnTo>
                    <a:pt x="85736" y="56067"/>
                  </a:lnTo>
                  <a:lnTo>
                    <a:pt x="85736" y="49526"/>
                  </a:lnTo>
                  <a:close/>
                  <a:moveTo>
                    <a:pt x="56067" y="16353"/>
                  </a:moveTo>
                  <a:cubicBezTo>
                    <a:pt x="68916" y="16353"/>
                    <a:pt x="79195" y="26866"/>
                    <a:pt x="79195" y="39714"/>
                  </a:cubicBezTo>
                  <a:cubicBezTo>
                    <a:pt x="79195" y="52563"/>
                    <a:pt x="68682" y="62842"/>
                    <a:pt x="56067" y="62842"/>
                  </a:cubicBezTo>
                  <a:cubicBezTo>
                    <a:pt x="43218" y="62842"/>
                    <a:pt x="32939" y="52329"/>
                    <a:pt x="32939" y="39714"/>
                  </a:cubicBezTo>
                  <a:cubicBezTo>
                    <a:pt x="32706" y="26866"/>
                    <a:pt x="43218" y="16353"/>
                    <a:pt x="56067" y="16353"/>
                  </a:cubicBezTo>
                  <a:close/>
                  <a:moveTo>
                    <a:pt x="0" y="0"/>
                  </a:moveTo>
                  <a:lnTo>
                    <a:pt x="0" y="79195"/>
                  </a:lnTo>
                  <a:lnTo>
                    <a:pt x="44620" y="79195"/>
                  </a:lnTo>
                  <a:lnTo>
                    <a:pt x="44620" y="92277"/>
                  </a:lnTo>
                  <a:lnTo>
                    <a:pt x="23361" y="92277"/>
                  </a:lnTo>
                  <a:lnTo>
                    <a:pt x="23361" y="98584"/>
                  </a:lnTo>
                  <a:lnTo>
                    <a:pt x="89006" y="98584"/>
                  </a:lnTo>
                  <a:lnTo>
                    <a:pt x="89006" y="92277"/>
                  </a:lnTo>
                  <a:lnTo>
                    <a:pt x="67748" y="92277"/>
                  </a:lnTo>
                  <a:lnTo>
                    <a:pt x="67748" y="79195"/>
                  </a:lnTo>
                  <a:lnTo>
                    <a:pt x="112134" y="79195"/>
                  </a:lnTo>
                  <a:lnTo>
                    <a:pt x="1121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1" name="Google Shape;691;p65"/>
          <p:cNvSpPr txBox="1"/>
          <p:nvPr>
            <p:ph type="title"/>
          </p:nvPr>
        </p:nvSpPr>
        <p:spPr>
          <a:xfrm>
            <a:off x="-1038425" y="3902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AFB"/>
                </a:solidFill>
              </a:rPr>
              <a:t>Phase 3</a:t>
            </a:r>
            <a:r>
              <a:rPr lang="en"/>
              <a:t>:Development</a:t>
            </a:r>
            <a:endParaRPr/>
          </a:p>
        </p:txBody>
      </p:sp>
      <p:sp>
        <p:nvSpPr>
          <p:cNvPr id="692" name="Google Shape;692;p65"/>
          <p:cNvSpPr txBox="1"/>
          <p:nvPr/>
        </p:nvSpPr>
        <p:spPr>
          <a:xfrm>
            <a:off x="803725" y="3307351"/>
            <a:ext cx="3678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Develop User authentication</a:t>
            </a:r>
            <a:endParaRPr sz="2300">
              <a:solidFill>
                <a:schemeClr val="lt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693" name="Google Shape;693;p65"/>
          <p:cNvSpPr txBox="1"/>
          <p:nvPr/>
        </p:nvSpPr>
        <p:spPr>
          <a:xfrm>
            <a:off x="4661450" y="3147249"/>
            <a:ext cx="36786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Develop seamless animations</a:t>
            </a:r>
            <a:endParaRPr sz="2300">
              <a:solidFill>
                <a:schemeClr val="dk2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6"/>
          <p:cNvSpPr txBox="1"/>
          <p:nvPr>
            <p:ph idx="3" type="title"/>
          </p:nvPr>
        </p:nvSpPr>
        <p:spPr>
          <a:xfrm>
            <a:off x="1027468" y="1620125"/>
            <a:ext cx="6681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99" name="Google Shape;699;p66"/>
          <p:cNvSpPr txBox="1"/>
          <p:nvPr>
            <p:ph idx="2" type="title"/>
          </p:nvPr>
        </p:nvSpPr>
        <p:spPr>
          <a:xfrm>
            <a:off x="942775" y="2161950"/>
            <a:ext cx="32190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</a:t>
            </a:r>
            <a:endParaRPr/>
          </a:p>
        </p:txBody>
      </p:sp>
      <p:sp>
        <p:nvSpPr>
          <p:cNvPr id="700" name="Google Shape;700;p66"/>
          <p:cNvSpPr txBox="1"/>
          <p:nvPr>
            <p:ph idx="17" type="title"/>
          </p:nvPr>
        </p:nvSpPr>
        <p:spPr>
          <a:xfrm>
            <a:off x="4880350" y="2161800"/>
            <a:ext cx="34971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testing</a:t>
            </a:r>
            <a:endParaRPr/>
          </a:p>
        </p:txBody>
      </p:sp>
      <p:sp>
        <p:nvSpPr>
          <p:cNvPr id="701" name="Google Shape;701;p66"/>
          <p:cNvSpPr txBox="1"/>
          <p:nvPr>
            <p:ph idx="18" type="title"/>
          </p:nvPr>
        </p:nvSpPr>
        <p:spPr>
          <a:xfrm>
            <a:off x="4880338" y="1590450"/>
            <a:ext cx="6681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02" name="Google Shape;702;p66"/>
          <p:cNvSpPr txBox="1"/>
          <p:nvPr>
            <p:ph idx="18" type="title"/>
          </p:nvPr>
        </p:nvSpPr>
        <p:spPr>
          <a:xfrm>
            <a:off x="4903938" y="3052338"/>
            <a:ext cx="6681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03" name="Google Shape;703;p66"/>
          <p:cNvSpPr txBox="1"/>
          <p:nvPr>
            <p:ph idx="17" type="title"/>
          </p:nvPr>
        </p:nvSpPr>
        <p:spPr>
          <a:xfrm>
            <a:off x="942825" y="3566975"/>
            <a:ext cx="34971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application</a:t>
            </a:r>
            <a:endParaRPr/>
          </a:p>
        </p:txBody>
      </p:sp>
      <p:sp>
        <p:nvSpPr>
          <p:cNvPr id="704" name="Google Shape;704;p66"/>
          <p:cNvSpPr txBox="1"/>
          <p:nvPr>
            <p:ph idx="18" type="title"/>
          </p:nvPr>
        </p:nvSpPr>
        <p:spPr>
          <a:xfrm>
            <a:off x="1027463" y="3001275"/>
            <a:ext cx="668100" cy="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05" name="Google Shape;705;p66"/>
          <p:cNvSpPr txBox="1"/>
          <p:nvPr>
            <p:ph idx="17" type="title"/>
          </p:nvPr>
        </p:nvSpPr>
        <p:spPr>
          <a:xfrm>
            <a:off x="4862700" y="3782425"/>
            <a:ext cx="3497100" cy="4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Beta testing and maintanence</a:t>
            </a:r>
            <a:endParaRPr/>
          </a:p>
        </p:txBody>
      </p:sp>
      <p:sp>
        <p:nvSpPr>
          <p:cNvPr id="706" name="Google Shape;706;p66"/>
          <p:cNvSpPr txBox="1"/>
          <p:nvPr>
            <p:ph type="title"/>
          </p:nvPr>
        </p:nvSpPr>
        <p:spPr>
          <a:xfrm>
            <a:off x="714175" y="3902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AFB"/>
                </a:solidFill>
              </a:rPr>
              <a:t>Phase 4</a:t>
            </a:r>
            <a:r>
              <a:rPr lang="en"/>
              <a:t>:Test and Deployment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7"/>
          <p:cNvSpPr txBox="1"/>
          <p:nvPr>
            <p:ph type="title"/>
          </p:nvPr>
        </p:nvSpPr>
        <p:spPr>
          <a:xfrm>
            <a:off x="714300" y="361300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INTERMEDIATE RESULTS</a:t>
            </a:r>
            <a:endParaRPr/>
          </a:p>
        </p:txBody>
      </p:sp>
      <p:sp>
        <p:nvSpPr>
          <p:cNvPr id="712" name="Google Shape;712;p67"/>
          <p:cNvSpPr txBox="1"/>
          <p:nvPr>
            <p:ph idx="3" type="title"/>
          </p:nvPr>
        </p:nvSpPr>
        <p:spPr>
          <a:xfrm>
            <a:off x="904950" y="1223475"/>
            <a:ext cx="2216400" cy="4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1)Buy Screen</a:t>
            </a:r>
            <a:endParaRPr/>
          </a:p>
        </p:txBody>
      </p:sp>
      <p:grpSp>
        <p:nvGrpSpPr>
          <p:cNvPr id="713" name="Google Shape;713;p67"/>
          <p:cNvGrpSpPr/>
          <p:nvPr/>
        </p:nvGrpSpPr>
        <p:grpSpPr>
          <a:xfrm flipH="1">
            <a:off x="5300347" y="2432527"/>
            <a:ext cx="5257022" cy="3944897"/>
            <a:chOff x="-758480" y="3606825"/>
            <a:chExt cx="2983893" cy="2239129"/>
          </a:xfrm>
        </p:grpSpPr>
        <p:sp>
          <p:nvSpPr>
            <p:cNvPr id="714" name="Google Shape;714;p67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67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7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7" name="Google Shape;71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925" y="1039225"/>
            <a:ext cx="2261150" cy="41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8"/>
          <p:cNvSpPr txBox="1"/>
          <p:nvPr>
            <p:ph idx="3" type="title"/>
          </p:nvPr>
        </p:nvSpPr>
        <p:spPr>
          <a:xfrm>
            <a:off x="4275325" y="284025"/>
            <a:ext cx="3636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3)Account Screen</a:t>
            </a:r>
            <a:endParaRPr/>
          </a:p>
        </p:txBody>
      </p:sp>
      <p:grpSp>
        <p:nvGrpSpPr>
          <p:cNvPr id="723" name="Google Shape;723;p68"/>
          <p:cNvGrpSpPr/>
          <p:nvPr/>
        </p:nvGrpSpPr>
        <p:grpSpPr>
          <a:xfrm flipH="1">
            <a:off x="5300347" y="2432527"/>
            <a:ext cx="5257022" cy="3944897"/>
            <a:chOff x="-758480" y="3606825"/>
            <a:chExt cx="2983893" cy="2239129"/>
          </a:xfrm>
        </p:grpSpPr>
        <p:sp>
          <p:nvSpPr>
            <p:cNvPr id="724" name="Google Shape;724;p68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68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68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7" name="Google Shape;72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275" y="862725"/>
            <a:ext cx="2026675" cy="424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400" y="986600"/>
            <a:ext cx="2026675" cy="4156899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68"/>
          <p:cNvSpPr txBox="1"/>
          <p:nvPr>
            <p:ph idx="3" type="title"/>
          </p:nvPr>
        </p:nvSpPr>
        <p:spPr>
          <a:xfrm>
            <a:off x="639025" y="573350"/>
            <a:ext cx="3636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2)Product Details Screen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9"/>
          <p:cNvSpPr txBox="1"/>
          <p:nvPr>
            <p:ph type="title"/>
          </p:nvPr>
        </p:nvSpPr>
        <p:spPr>
          <a:xfrm>
            <a:off x="1857175" y="2135100"/>
            <a:ext cx="7715400" cy="1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            </a:t>
            </a:r>
            <a:r>
              <a:rPr lang="en" sz="4500"/>
              <a:t>  THANKS</a:t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45"/>
          <p:cNvGrpSpPr/>
          <p:nvPr/>
        </p:nvGrpSpPr>
        <p:grpSpPr>
          <a:xfrm>
            <a:off x="3595020" y="-3904720"/>
            <a:ext cx="7368361" cy="6965887"/>
            <a:chOff x="3595020" y="-3828520"/>
            <a:chExt cx="7368361" cy="6965887"/>
          </a:xfrm>
        </p:grpSpPr>
        <p:sp>
          <p:nvSpPr>
            <p:cNvPr id="419" name="Google Shape;419;p45"/>
            <p:cNvSpPr/>
            <p:nvPr/>
          </p:nvSpPr>
          <p:spPr>
            <a:xfrm rot="9621096">
              <a:off x="4393394" y="-2408502"/>
              <a:ext cx="5888441" cy="4692497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5"/>
            <p:cNvSpPr/>
            <p:nvPr/>
          </p:nvSpPr>
          <p:spPr>
            <a:xfrm rot="9423956">
              <a:off x="4335037" y="-2600705"/>
              <a:ext cx="5888472" cy="4692522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5"/>
            <p:cNvSpPr/>
            <p:nvPr/>
          </p:nvSpPr>
          <p:spPr>
            <a:xfrm rot="9199474">
              <a:off x="4334968" y="-2756474"/>
              <a:ext cx="5888467" cy="4692517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45"/>
          <p:cNvSpPr txBox="1"/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23" name="Google Shape;423;p45"/>
          <p:cNvSpPr txBox="1"/>
          <p:nvPr>
            <p:ph idx="2" type="title"/>
          </p:nvPr>
        </p:nvSpPr>
        <p:spPr>
          <a:xfrm>
            <a:off x="714250" y="1517950"/>
            <a:ext cx="2262900" cy="129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REQUIREMENTS</a:t>
            </a:r>
            <a:endParaRPr/>
          </a:p>
        </p:txBody>
      </p:sp>
      <p:sp>
        <p:nvSpPr>
          <p:cNvPr id="424" name="Google Shape;424;p45"/>
          <p:cNvSpPr txBox="1"/>
          <p:nvPr>
            <p:ph idx="3" type="title"/>
          </p:nvPr>
        </p:nvSpPr>
        <p:spPr>
          <a:xfrm>
            <a:off x="798875" y="1517950"/>
            <a:ext cx="6681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425" name="Google Shape;425;p45"/>
          <p:cNvSpPr txBox="1"/>
          <p:nvPr>
            <p:ph idx="8" type="title"/>
          </p:nvPr>
        </p:nvSpPr>
        <p:spPr>
          <a:xfrm>
            <a:off x="6147750" y="2073100"/>
            <a:ext cx="2262900" cy="7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INTERMEDIATE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426" name="Google Shape;426;p45"/>
          <p:cNvSpPr txBox="1"/>
          <p:nvPr>
            <p:ph idx="9" type="title"/>
          </p:nvPr>
        </p:nvSpPr>
        <p:spPr>
          <a:xfrm>
            <a:off x="6261225" y="1517825"/>
            <a:ext cx="6681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427" name="Google Shape;427;p45"/>
          <p:cNvSpPr txBox="1"/>
          <p:nvPr>
            <p:ph idx="17" type="title"/>
          </p:nvPr>
        </p:nvSpPr>
        <p:spPr>
          <a:xfrm>
            <a:off x="3378600" y="2073100"/>
            <a:ext cx="2473800" cy="7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DETAILS</a:t>
            </a:r>
            <a:endParaRPr/>
          </a:p>
        </p:txBody>
      </p:sp>
      <p:sp>
        <p:nvSpPr>
          <p:cNvPr id="428" name="Google Shape;428;p45"/>
          <p:cNvSpPr txBox="1"/>
          <p:nvPr>
            <p:ph idx="18" type="title"/>
          </p:nvPr>
        </p:nvSpPr>
        <p:spPr>
          <a:xfrm>
            <a:off x="3530050" y="1470125"/>
            <a:ext cx="6681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6"/>
          <p:cNvSpPr txBox="1"/>
          <p:nvPr>
            <p:ph idx="2" type="title"/>
          </p:nvPr>
        </p:nvSpPr>
        <p:spPr>
          <a:xfrm>
            <a:off x="2155275" y="542625"/>
            <a:ext cx="64869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34" name="Google Shape;434;p46"/>
          <p:cNvSpPr txBox="1"/>
          <p:nvPr>
            <p:ph idx="5" type="subTitle"/>
          </p:nvPr>
        </p:nvSpPr>
        <p:spPr>
          <a:xfrm>
            <a:off x="2328300" y="1054225"/>
            <a:ext cx="5752200" cy="273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 today's world, where people are becoming more and more health-conscious, the demand for organic products is on the rise.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Unfortunately, many small-scale farmers and producers face challenges in getting their products to market.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application seeks to address this issue by providing a user-friendly platform for them to showcase their products to a wider audience.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"/>
          <p:cNvSpPr txBox="1"/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40" name="Google Shape;440;p47"/>
          <p:cNvSpPr txBox="1"/>
          <p:nvPr>
            <p:ph idx="1" type="body"/>
          </p:nvPr>
        </p:nvSpPr>
        <p:spPr>
          <a:xfrm>
            <a:off x="1297650" y="1859125"/>
            <a:ext cx="59877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6059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Limited access to fresh and healthy organic produce.</a:t>
            </a:r>
            <a:endParaRPr/>
          </a:p>
          <a:p>
            <a:pPr indent="-226059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Raise in the price of produce.</a:t>
            </a:r>
            <a:endParaRPr/>
          </a:p>
          <a:p>
            <a:pPr indent="-226059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Farmers face challenges to find market.</a:t>
            </a:r>
            <a:endParaRPr/>
          </a:p>
          <a:p>
            <a:pPr indent="-226059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Loss of revenue for farmers.</a:t>
            </a:r>
            <a:endParaRPr/>
          </a:p>
        </p:txBody>
      </p:sp>
      <p:sp>
        <p:nvSpPr>
          <p:cNvPr id="441" name="Google Shape;441;p47"/>
          <p:cNvSpPr txBox="1"/>
          <p:nvPr>
            <p:ph idx="3" type="title"/>
          </p:nvPr>
        </p:nvSpPr>
        <p:spPr>
          <a:xfrm>
            <a:off x="777425" y="1201450"/>
            <a:ext cx="78330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1)Conventional farming Practices and Food Supply chain include          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multiple intermediaries</a:t>
            </a:r>
            <a:endParaRPr sz="1800"/>
          </a:p>
        </p:txBody>
      </p:sp>
      <p:grpSp>
        <p:nvGrpSpPr>
          <p:cNvPr id="442" name="Google Shape;442;p47"/>
          <p:cNvGrpSpPr/>
          <p:nvPr/>
        </p:nvGrpSpPr>
        <p:grpSpPr>
          <a:xfrm flipH="1">
            <a:off x="5300347" y="2432527"/>
            <a:ext cx="5257022" cy="3944897"/>
            <a:chOff x="-758480" y="3606825"/>
            <a:chExt cx="2983893" cy="2239129"/>
          </a:xfrm>
        </p:grpSpPr>
        <p:sp>
          <p:nvSpPr>
            <p:cNvPr id="443" name="Google Shape;443;p47"/>
            <p:cNvSpPr/>
            <p:nvPr/>
          </p:nvSpPr>
          <p:spPr>
            <a:xfrm rot="891514">
              <a:off x="-596385" y="3920908"/>
              <a:ext cx="2659704" cy="1610963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7"/>
            <p:cNvSpPr/>
            <p:nvPr/>
          </p:nvSpPr>
          <p:spPr>
            <a:xfrm rot="587034">
              <a:off x="-615721" y="3997126"/>
              <a:ext cx="2659801" cy="1611021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7"/>
            <p:cNvSpPr/>
            <p:nvPr/>
          </p:nvSpPr>
          <p:spPr>
            <a:xfrm rot="238071">
              <a:off x="-621463" y="4160390"/>
              <a:ext cx="2404564" cy="1456494"/>
            </a:xfrm>
            <a:custGeom>
              <a:rect b="b" l="l" r="r" t="t"/>
              <a:pathLst>
                <a:path extrusionOk="0" h="30727" w="50728">
                  <a:moveTo>
                    <a:pt x="6943" y="0"/>
                  </a:moveTo>
                  <a:lnTo>
                    <a:pt x="4914" y="677"/>
                  </a:lnTo>
                  <a:cubicBezTo>
                    <a:pt x="4735" y="876"/>
                    <a:pt x="4556" y="1055"/>
                    <a:pt x="4377" y="1254"/>
                  </a:cubicBezTo>
                  <a:cubicBezTo>
                    <a:pt x="4207" y="1120"/>
                    <a:pt x="3998" y="1062"/>
                    <a:pt x="3782" y="1062"/>
                  </a:cubicBezTo>
                  <a:cubicBezTo>
                    <a:pt x="3416" y="1062"/>
                    <a:pt x="3028" y="1230"/>
                    <a:pt x="2766" y="1492"/>
                  </a:cubicBezTo>
                  <a:cubicBezTo>
                    <a:pt x="2348" y="1890"/>
                    <a:pt x="2149" y="2487"/>
                    <a:pt x="1970" y="3064"/>
                  </a:cubicBezTo>
                  <a:cubicBezTo>
                    <a:pt x="1" y="9648"/>
                    <a:pt x="239" y="16869"/>
                    <a:pt x="2567" y="23334"/>
                  </a:cubicBezTo>
                  <a:cubicBezTo>
                    <a:pt x="3462" y="25741"/>
                    <a:pt x="4755" y="28208"/>
                    <a:pt x="7023" y="29422"/>
                  </a:cubicBezTo>
                  <a:cubicBezTo>
                    <a:pt x="8535" y="30237"/>
                    <a:pt x="10305" y="30396"/>
                    <a:pt x="12016" y="30516"/>
                  </a:cubicBezTo>
                  <a:cubicBezTo>
                    <a:pt x="14182" y="30656"/>
                    <a:pt x="16355" y="30726"/>
                    <a:pt x="18528" y="30726"/>
                  </a:cubicBezTo>
                  <a:cubicBezTo>
                    <a:pt x="24357" y="30726"/>
                    <a:pt x="30194" y="30223"/>
                    <a:pt x="35947" y="29223"/>
                  </a:cubicBezTo>
                  <a:cubicBezTo>
                    <a:pt x="39436" y="28620"/>
                    <a:pt x="42999" y="27809"/>
                    <a:pt x="46521" y="27809"/>
                  </a:cubicBezTo>
                  <a:cubicBezTo>
                    <a:pt x="47878" y="27809"/>
                    <a:pt x="49229" y="27929"/>
                    <a:pt x="50568" y="28228"/>
                  </a:cubicBezTo>
                  <a:cubicBezTo>
                    <a:pt x="50608" y="25324"/>
                    <a:pt x="50687" y="22419"/>
                    <a:pt x="50727" y="19495"/>
                  </a:cubicBezTo>
                  <a:lnTo>
                    <a:pt x="50727" y="19495"/>
                  </a:lnTo>
                  <a:cubicBezTo>
                    <a:pt x="50074" y="19532"/>
                    <a:pt x="49422" y="19550"/>
                    <a:pt x="48771" y="19550"/>
                  </a:cubicBezTo>
                  <a:cubicBezTo>
                    <a:pt x="41281" y="19550"/>
                    <a:pt x="33894" y="17185"/>
                    <a:pt x="27214" y="13726"/>
                  </a:cubicBezTo>
                  <a:cubicBezTo>
                    <a:pt x="19953" y="9986"/>
                    <a:pt x="13428" y="4973"/>
                    <a:pt x="6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47"/>
          <p:cNvSpPr txBox="1"/>
          <p:nvPr/>
        </p:nvSpPr>
        <p:spPr>
          <a:xfrm>
            <a:off x="777425" y="2776850"/>
            <a:ext cx="581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2</a:t>
            </a:r>
            <a:r>
              <a:rPr lang="en" sz="18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)Difficulties in </a:t>
            </a:r>
            <a:r>
              <a:rPr lang="en" sz="18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transportation</a:t>
            </a:r>
            <a:r>
              <a:rPr lang="en" sz="18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 and distribution</a:t>
            </a:r>
            <a:endParaRPr/>
          </a:p>
        </p:txBody>
      </p:sp>
      <p:sp>
        <p:nvSpPr>
          <p:cNvPr id="447" name="Google Shape;447;p47"/>
          <p:cNvSpPr txBox="1"/>
          <p:nvPr/>
        </p:nvSpPr>
        <p:spPr>
          <a:xfrm>
            <a:off x="792375" y="3292450"/>
            <a:ext cx="598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3</a:t>
            </a:r>
            <a:r>
              <a:rPr lang="en" sz="18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)</a:t>
            </a:r>
            <a:r>
              <a:rPr lang="en" sz="18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Lack of publicity is one of the significant issues</a:t>
            </a:r>
            <a:endParaRPr sz="1800">
              <a:solidFill>
                <a:schemeClr val="dk2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     faced by small scale household industries in India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8"/>
          <p:cNvSpPr txBox="1"/>
          <p:nvPr>
            <p:ph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GAPS</a:t>
            </a:r>
            <a:endParaRPr b="0" sz="3500">
              <a:solidFill>
                <a:srgbClr val="1919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3" name="Google Shape;453;p48"/>
          <p:cNvSpPr txBox="1"/>
          <p:nvPr>
            <p:ph idx="1" type="subTitle"/>
          </p:nvPr>
        </p:nvSpPr>
        <p:spPr>
          <a:xfrm>
            <a:off x="714175" y="1263975"/>
            <a:ext cx="7715400" cy="22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Limitations in the existing scenario</a:t>
            </a:r>
            <a:endParaRPr sz="1800">
              <a:solidFill>
                <a:schemeClr val="dk2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indent="-234950" lvl="0" marL="2413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Organic farmers have to compete openly with inorganic large scale farmers. </a:t>
            </a:r>
            <a:endParaRPr sz="1700"/>
          </a:p>
          <a:p>
            <a:pPr indent="-234950" lvl="0" marL="2413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presence of intermediaries and middlemen often results in significant profit leakage within the supply chain.</a:t>
            </a:r>
            <a:endParaRPr sz="1700"/>
          </a:p>
          <a:p>
            <a:pPr indent="-234950" lvl="0" marL="2413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 exclusive platform for organic farmers and household industries</a:t>
            </a:r>
            <a:endParaRPr sz="1700"/>
          </a:p>
          <a:p>
            <a:pPr indent="0" lvl="0" marL="2413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2413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9"/>
          <p:cNvSpPr txBox="1"/>
          <p:nvPr>
            <p:ph type="title"/>
          </p:nvPr>
        </p:nvSpPr>
        <p:spPr>
          <a:xfrm>
            <a:off x="703775" y="1941050"/>
            <a:ext cx="22833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FARMERS</a:t>
            </a:r>
            <a:endParaRPr/>
          </a:p>
        </p:txBody>
      </p:sp>
      <p:sp>
        <p:nvSpPr>
          <p:cNvPr id="459" name="Google Shape;459;p49"/>
          <p:cNvSpPr txBox="1"/>
          <p:nvPr>
            <p:ph idx="3" type="title"/>
          </p:nvPr>
        </p:nvSpPr>
        <p:spPr>
          <a:xfrm>
            <a:off x="3424857" y="1941050"/>
            <a:ext cx="22833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CUSTOMERS</a:t>
            </a:r>
            <a:endParaRPr/>
          </a:p>
        </p:txBody>
      </p:sp>
      <p:sp>
        <p:nvSpPr>
          <p:cNvPr id="460" name="Google Shape;460;p49"/>
          <p:cNvSpPr txBox="1"/>
          <p:nvPr>
            <p:ph idx="4" type="title"/>
          </p:nvPr>
        </p:nvSpPr>
        <p:spPr>
          <a:xfrm>
            <a:off x="714175" y="542625"/>
            <a:ext cx="77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461" name="Google Shape;461;p49"/>
          <p:cNvSpPr txBox="1"/>
          <p:nvPr>
            <p:ph idx="6" type="title"/>
          </p:nvPr>
        </p:nvSpPr>
        <p:spPr>
          <a:xfrm>
            <a:off x="703775" y="3709175"/>
            <a:ext cx="22833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INVESTORS</a:t>
            </a:r>
            <a:endParaRPr/>
          </a:p>
        </p:txBody>
      </p:sp>
      <p:sp>
        <p:nvSpPr>
          <p:cNvPr id="462" name="Google Shape;462;p49"/>
          <p:cNvSpPr txBox="1"/>
          <p:nvPr>
            <p:ph idx="8" type="title"/>
          </p:nvPr>
        </p:nvSpPr>
        <p:spPr>
          <a:xfrm>
            <a:off x="3424849" y="3709175"/>
            <a:ext cx="24666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COMPETITORS</a:t>
            </a:r>
            <a:endParaRPr/>
          </a:p>
        </p:txBody>
      </p:sp>
      <p:sp>
        <p:nvSpPr>
          <p:cNvPr id="463" name="Google Shape;463;p49"/>
          <p:cNvSpPr txBox="1"/>
          <p:nvPr>
            <p:ph idx="13" type="title"/>
          </p:nvPr>
        </p:nvSpPr>
        <p:spPr>
          <a:xfrm>
            <a:off x="6145926" y="1941050"/>
            <a:ext cx="22833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DELIVERY PERSONNEL</a:t>
            </a:r>
            <a:endParaRPr/>
          </a:p>
        </p:txBody>
      </p:sp>
      <p:sp>
        <p:nvSpPr>
          <p:cNvPr id="464" name="Google Shape;464;p49"/>
          <p:cNvSpPr txBox="1"/>
          <p:nvPr>
            <p:ph idx="15" type="title"/>
          </p:nvPr>
        </p:nvSpPr>
        <p:spPr>
          <a:xfrm>
            <a:off x="6145926" y="3709175"/>
            <a:ext cx="22833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SUPPLIERS</a:t>
            </a:r>
            <a:endParaRPr/>
          </a:p>
        </p:txBody>
      </p:sp>
      <p:grpSp>
        <p:nvGrpSpPr>
          <p:cNvPr id="465" name="Google Shape;465;p49"/>
          <p:cNvGrpSpPr/>
          <p:nvPr/>
        </p:nvGrpSpPr>
        <p:grpSpPr>
          <a:xfrm>
            <a:off x="4238976" y="1301265"/>
            <a:ext cx="452914" cy="453855"/>
            <a:chOff x="3876667" y="3446007"/>
            <a:chExt cx="334723" cy="335418"/>
          </a:xfrm>
        </p:grpSpPr>
        <p:sp>
          <p:nvSpPr>
            <p:cNvPr id="466" name="Google Shape;466;p49"/>
            <p:cNvSpPr/>
            <p:nvPr/>
          </p:nvSpPr>
          <p:spPr>
            <a:xfrm>
              <a:off x="3945705" y="3446007"/>
              <a:ext cx="195953" cy="146441"/>
            </a:xfrm>
            <a:custGeom>
              <a:rect b="b" l="l" r="r" t="t"/>
              <a:pathLst>
                <a:path extrusionOk="0" h="49059" w="65646">
                  <a:moveTo>
                    <a:pt x="22661" y="16353"/>
                  </a:moveTo>
                  <a:lnTo>
                    <a:pt x="22661" y="22661"/>
                  </a:lnTo>
                  <a:lnTo>
                    <a:pt x="16353" y="22661"/>
                  </a:lnTo>
                  <a:lnTo>
                    <a:pt x="16353" y="16353"/>
                  </a:lnTo>
                  <a:close/>
                  <a:moveTo>
                    <a:pt x="49059" y="16353"/>
                  </a:moveTo>
                  <a:lnTo>
                    <a:pt x="49059" y="22661"/>
                  </a:lnTo>
                  <a:lnTo>
                    <a:pt x="42751" y="22661"/>
                  </a:lnTo>
                  <a:lnTo>
                    <a:pt x="42751" y="16353"/>
                  </a:lnTo>
                  <a:close/>
                  <a:moveTo>
                    <a:pt x="35976" y="16587"/>
                  </a:moveTo>
                  <a:lnTo>
                    <a:pt x="35976" y="23128"/>
                  </a:lnTo>
                  <a:lnTo>
                    <a:pt x="29435" y="23128"/>
                  </a:lnTo>
                  <a:lnTo>
                    <a:pt x="29435" y="16587"/>
                  </a:lnTo>
                  <a:close/>
                  <a:moveTo>
                    <a:pt x="0" y="0"/>
                  </a:moveTo>
                  <a:lnTo>
                    <a:pt x="0" y="39481"/>
                  </a:lnTo>
                  <a:lnTo>
                    <a:pt x="23361" y="39481"/>
                  </a:lnTo>
                  <a:lnTo>
                    <a:pt x="32706" y="49059"/>
                  </a:lnTo>
                  <a:lnTo>
                    <a:pt x="42284" y="39481"/>
                  </a:lnTo>
                  <a:lnTo>
                    <a:pt x="65645" y="39481"/>
                  </a:lnTo>
                  <a:lnTo>
                    <a:pt x="65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9"/>
            <p:cNvSpPr/>
            <p:nvPr/>
          </p:nvSpPr>
          <p:spPr>
            <a:xfrm>
              <a:off x="3995214" y="3612668"/>
              <a:ext cx="99024" cy="168757"/>
            </a:xfrm>
            <a:custGeom>
              <a:rect b="b" l="l" r="r" t="t"/>
              <a:pathLst>
                <a:path extrusionOk="0" h="56535" w="33174">
                  <a:moveTo>
                    <a:pt x="16353" y="1"/>
                  </a:moveTo>
                  <a:cubicBezTo>
                    <a:pt x="9812" y="1"/>
                    <a:pt x="4206" y="5374"/>
                    <a:pt x="4206" y="12148"/>
                  </a:cubicBezTo>
                  <a:cubicBezTo>
                    <a:pt x="4206" y="16587"/>
                    <a:pt x="6542" y="20325"/>
                    <a:pt x="10046" y="22661"/>
                  </a:cubicBezTo>
                  <a:cubicBezTo>
                    <a:pt x="4206" y="25231"/>
                    <a:pt x="1" y="31071"/>
                    <a:pt x="1" y="37846"/>
                  </a:cubicBezTo>
                  <a:lnTo>
                    <a:pt x="1" y="56535"/>
                  </a:lnTo>
                  <a:lnTo>
                    <a:pt x="33174" y="56535"/>
                  </a:lnTo>
                  <a:lnTo>
                    <a:pt x="33174" y="37612"/>
                  </a:lnTo>
                  <a:cubicBezTo>
                    <a:pt x="32706" y="30837"/>
                    <a:pt x="28735" y="24997"/>
                    <a:pt x="22895" y="22661"/>
                  </a:cubicBezTo>
                  <a:cubicBezTo>
                    <a:pt x="26399" y="20325"/>
                    <a:pt x="28735" y="16587"/>
                    <a:pt x="28735" y="12148"/>
                  </a:cubicBezTo>
                  <a:cubicBezTo>
                    <a:pt x="28735" y="5374"/>
                    <a:pt x="23128" y="1"/>
                    <a:pt x="16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9"/>
            <p:cNvSpPr/>
            <p:nvPr/>
          </p:nvSpPr>
          <p:spPr>
            <a:xfrm>
              <a:off x="3876667" y="3631498"/>
              <a:ext cx="99024" cy="149232"/>
            </a:xfrm>
            <a:custGeom>
              <a:rect b="b" l="l" r="r" t="t"/>
              <a:pathLst>
                <a:path extrusionOk="0" h="49994" w="33174">
                  <a:moveTo>
                    <a:pt x="16353" y="0"/>
                  </a:moveTo>
                  <a:cubicBezTo>
                    <a:pt x="9579" y="0"/>
                    <a:pt x="4206" y="5607"/>
                    <a:pt x="4206" y="12382"/>
                  </a:cubicBezTo>
                  <a:cubicBezTo>
                    <a:pt x="4206" y="16587"/>
                    <a:pt x="6542" y="20558"/>
                    <a:pt x="10046" y="22894"/>
                  </a:cubicBezTo>
                  <a:cubicBezTo>
                    <a:pt x="4206" y="25464"/>
                    <a:pt x="1" y="31304"/>
                    <a:pt x="1" y="38079"/>
                  </a:cubicBezTo>
                  <a:lnTo>
                    <a:pt x="1" y="49993"/>
                  </a:lnTo>
                  <a:lnTo>
                    <a:pt x="33174" y="49993"/>
                  </a:lnTo>
                  <a:lnTo>
                    <a:pt x="33174" y="38079"/>
                  </a:lnTo>
                  <a:cubicBezTo>
                    <a:pt x="32706" y="31304"/>
                    <a:pt x="28735" y="25464"/>
                    <a:pt x="22895" y="22894"/>
                  </a:cubicBezTo>
                  <a:cubicBezTo>
                    <a:pt x="26399" y="20558"/>
                    <a:pt x="28735" y="16587"/>
                    <a:pt x="28735" y="12382"/>
                  </a:cubicBezTo>
                  <a:cubicBezTo>
                    <a:pt x="28735" y="5607"/>
                    <a:pt x="23128" y="0"/>
                    <a:pt x="16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9"/>
            <p:cNvSpPr/>
            <p:nvPr/>
          </p:nvSpPr>
          <p:spPr>
            <a:xfrm>
              <a:off x="4113065" y="3631498"/>
              <a:ext cx="98326" cy="149232"/>
            </a:xfrm>
            <a:custGeom>
              <a:rect b="b" l="l" r="r" t="t"/>
              <a:pathLst>
                <a:path extrusionOk="0" h="49994" w="32940">
                  <a:moveTo>
                    <a:pt x="16353" y="0"/>
                  </a:moveTo>
                  <a:cubicBezTo>
                    <a:pt x="9578" y="0"/>
                    <a:pt x="4205" y="5607"/>
                    <a:pt x="4205" y="12382"/>
                  </a:cubicBezTo>
                  <a:cubicBezTo>
                    <a:pt x="4205" y="16587"/>
                    <a:pt x="6541" y="20558"/>
                    <a:pt x="10045" y="22894"/>
                  </a:cubicBezTo>
                  <a:cubicBezTo>
                    <a:pt x="4205" y="25464"/>
                    <a:pt x="0" y="31304"/>
                    <a:pt x="0" y="38079"/>
                  </a:cubicBezTo>
                  <a:lnTo>
                    <a:pt x="0" y="49993"/>
                  </a:lnTo>
                  <a:lnTo>
                    <a:pt x="32939" y="49993"/>
                  </a:lnTo>
                  <a:lnTo>
                    <a:pt x="32939" y="38079"/>
                  </a:lnTo>
                  <a:cubicBezTo>
                    <a:pt x="32706" y="31304"/>
                    <a:pt x="28501" y="25464"/>
                    <a:pt x="22660" y="22894"/>
                  </a:cubicBezTo>
                  <a:cubicBezTo>
                    <a:pt x="26165" y="20558"/>
                    <a:pt x="28501" y="16587"/>
                    <a:pt x="28501" y="12382"/>
                  </a:cubicBezTo>
                  <a:cubicBezTo>
                    <a:pt x="28501" y="5607"/>
                    <a:pt x="23128" y="0"/>
                    <a:pt x="16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49"/>
          <p:cNvSpPr/>
          <p:nvPr/>
        </p:nvSpPr>
        <p:spPr>
          <a:xfrm>
            <a:off x="1616995" y="3044372"/>
            <a:ext cx="454912" cy="453025"/>
          </a:xfrm>
          <a:custGeom>
            <a:rect b="b" l="l" r="r" t="t"/>
            <a:pathLst>
              <a:path extrusionOk="0" h="112135" w="112602">
                <a:moveTo>
                  <a:pt x="59572" y="33874"/>
                </a:moveTo>
                <a:lnTo>
                  <a:pt x="59572" y="40182"/>
                </a:lnTo>
                <a:lnTo>
                  <a:pt x="69383" y="40182"/>
                </a:lnTo>
                <a:lnTo>
                  <a:pt x="69383" y="46957"/>
                </a:lnTo>
                <a:lnTo>
                  <a:pt x="49760" y="46957"/>
                </a:lnTo>
                <a:lnTo>
                  <a:pt x="49760" y="53264"/>
                </a:lnTo>
                <a:lnTo>
                  <a:pt x="69383" y="53264"/>
                </a:lnTo>
                <a:lnTo>
                  <a:pt x="69383" y="72888"/>
                </a:lnTo>
                <a:lnTo>
                  <a:pt x="59572" y="72888"/>
                </a:lnTo>
                <a:lnTo>
                  <a:pt x="59572" y="79429"/>
                </a:lnTo>
                <a:lnTo>
                  <a:pt x="53031" y="79429"/>
                </a:lnTo>
                <a:lnTo>
                  <a:pt x="53031" y="72888"/>
                </a:lnTo>
                <a:lnTo>
                  <a:pt x="43219" y="72888"/>
                </a:lnTo>
                <a:lnTo>
                  <a:pt x="43219" y="66580"/>
                </a:lnTo>
                <a:lnTo>
                  <a:pt x="62842" y="66580"/>
                </a:lnTo>
                <a:lnTo>
                  <a:pt x="62842" y="60039"/>
                </a:lnTo>
                <a:lnTo>
                  <a:pt x="43219" y="60039"/>
                </a:lnTo>
                <a:lnTo>
                  <a:pt x="43219" y="40182"/>
                </a:lnTo>
                <a:lnTo>
                  <a:pt x="53031" y="40182"/>
                </a:lnTo>
                <a:lnTo>
                  <a:pt x="53031" y="33874"/>
                </a:lnTo>
                <a:close/>
                <a:moveTo>
                  <a:pt x="13550" y="1"/>
                </a:moveTo>
                <a:cubicBezTo>
                  <a:pt x="6308" y="1"/>
                  <a:pt x="468" y="5841"/>
                  <a:pt x="468" y="13083"/>
                </a:cubicBezTo>
                <a:cubicBezTo>
                  <a:pt x="468" y="20325"/>
                  <a:pt x="6308" y="26165"/>
                  <a:pt x="13550" y="26165"/>
                </a:cubicBezTo>
                <a:cubicBezTo>
                  <a:pt x="15886" y="26165"/>
                  <a:pt x="18222" y="25698"/>
                  <a:pt x="20325" y="24530"/>
                </a:cubicBezTo>
                <a:lnTo>
                  <a:pt x="28735" y="32940"/>
                </a:lnTo>
                <a:cubicBezTo>
                  <a:pt x="24063" y="38547"/>
                  <a:pt x="21259" y="45555"/>
                  <a:pt x="20559" y="52797"/>
                </a:cubicBezTo>
                <a:lnTo>
                  <a:pt x="234" y="52797"/>
                </a:lnTo>
                <a:lnTo>
                  <a:pt x="234" y="59105"/>
                </a:lnTo>
                <a:lnTo>
                  <a:pt x="20091" y="59105"/>
                </a:lnTo>
                <a:cubicBezTo>
                  <a:pt x="20559" y="66814"/>
                  <a:pt x="23829" y="73822"/>
                  <a:pt x="28268" y="78962"/>
                </a:cubicBezTo>
                <a:lnTo>
                  <a:pt x="19858" y="87605"/>
                </a:lnTo>
                <a:cubicBezTo>
                  <a:pt x="17755" y="86437"/>
                  <a:pt x="15419" y="85736"/>
                  <a:pt x="13083" y="85736"/>
                </a:cubicBezTo>
                <a:cubicBezTo>
                  <a:pt x="5841" y="85736"/>
                  <a:pt x="1" y="91577"/>
                  <a:pt x="1" y="98819"/>
                </a:cubicBezTo>
                <a:cubicBezTo>
                  <a:pt x="1" y="106294"/>
                  <a:pt x="5841" y="112134"/>
                  <a:pt x="13083" y="112134"/>
                </a:cubicBezTo>
                <a:cubicBezTo>
                  <a:pt x="20325" y="112134"/>
                  <a:pt x="26165" y="106294"/>
                  <a:pt x="26165" y="98819"/>
                </a:cubicBezTo>
                <a:cubicBezTo>
                  <a:pt x="26165" y="96482"/>
                  <a:pt x="25698" y="94146"/>
                  <a:pt x="24530" y="92277"/>
                </a:cubicBezTo>
                <a:lnTo>
                  <a:pt x="32940" y="83634"/>
                </a:lnTo>
                <a:cubicBezTo>
                  <a:pt x="38547" y="88306"/>
                  <a:pt x="45555" y="91343"/>
                  <a:pt x="52797" y="91810"/>
                </a:cubicBezTo>
                <a:lnTo>
                  <a:pt x="52797" y="111667"/>
                </a:lnTo>
                <a:lnTo>
                  <a:pt x="59104" y="111667"/>
                </a:lnTo>
                <a:lnTo>
                  <a:pt x="59104" y="91810"/>
                </a:lnTo>
                <a:cubicBezTo>
                  <a:pt x="66814" y="91343"/>
                  <a:pt x="73822" y="88072"/>
                  <a:pt x="78962" y="83634"/>
                </a:cubicBezTo>
                <a:lnTo>
                  <a:pt x="87605" y="92277"/>
                </a:lnTo>
                <a:cubicBezTo>
                  <a:pt x="86437" y="94146"/>
                  <a:pt x="85736" y="96482"/>
                  <a:pt x="85736" y="98819"/>
                </a:cubicBezTo>
                <a:cubicBezTo>
                  <a:pt x="85736" y="106294"/>
                  <a:pt x="91577" y="112134"/>
                  <a:pt x="98819" y="112134"/>
                </a:cubicBezTo>
                <a:cubicBezTo>
                  <a:pt x="106294" y="112134"/>
                  <a:pt x="112134" y="106294"/>
                  <a:pt x="112134" y="98819"/>
                </a:cubicBezTo>
                <a:cubicBezTo>
                  <a:pt x="112134" y="91577"/>
                  <a:pt x="106294" y="85736"/>
                  <a:pt x="98819" y="85736"/>
                </a:cubicBezTo>
                <a:cubicBezTo>
                  <a:pt x="96482" y="85736"/>
                  <a:pt x="94146" y="86437"/>
                  <a:pt x="92277" y="87605"/>
                </a:cubicBezTo>
                <a:lnTo>
                  <a:pt x="83634" y="78962"/>
                </a:lnTo>
                <a:cubicBezTo>
                  <a:pt x="88306" y="73588"/>
                  <a:pt x="91343" y="66580"/>
                  <a:pt x="91810" y="59105"/>
                </a:cubicBezTo>
                <a:lnTo>
                  <a:pt x="111667" y="59105"/>
                </a:lnTo>
                <a:lnTo>
                  <a:pt x="111667" y="52797"/>
                </a:lnTo>
                <a:lnTo>
                  <a:pt x="91810" y="52797"/>
                </a:lnTo>
                <a:cubicBezTo>
                  <a:pt x="91810" y="45555"/>
                  <a:pt x="88773" y="38547"/>
                  <a:pt x="84335" y="32940"/>
                </a:cubicBezTo>
                <a:lnTo>
                  <a:pt x="92745" y="24530"/>
                </a:lnTo>
                <a:cubicBezTo>
                  <a:pt x="94847" y="25698"/>
                  <a:pt x="97183" y="26165"/>
                  <a:pt x="99519" y="26165"/>
                </a:cubicBezTo>
                <a:cubicBezTo>
                  <a:pt x="106761" y="26165"/>
                  <a:pt x="112602" y="20325"/>
                  <a:pt x="112602" y="13083"/>
                </a:cubicBezTo>
                <a:cubicBezTo>
                  <a:pt x="112602" y="5841"/>
                  <a:pt x="106761" y="1"/>
                  <a:pt x="99519" y="1"/>
                </a:cubicBezTo>
                <a:cubicBezTo>
                  <a:pt x="92277" y="1"/>
                  <a:pt x="86437" y="5841"/>
                  <a:pt x="86437" y="13083"/>
                </a:cubicBezTo>
                <a:cubicBezTo>
                  <a:pt x="86437" y="15419"/>
                  <a:pt x="86904" y="17755"/>
                  <a:pt x="88072" y="19858"/>
                </a:cubicBezTo>
                <a:lnTo>
                  <a:pt x="79662" y="28268"/>
                </a:lnTo>
                <a:cubicBezTo>
                  <a:pt x="74056" y="23595"/>
                  <a:pt x="67047" y="20559"/>
                  <a:pt x="59805" y="20091"/>
                </a:cubicBezTo>
                <a:lnTo>
                  <a:pt x="59805" y="234"/>
                </a:lnTo>
                <a:lnTo>
                  <a:pt x="53264" y="234"/>
                </a:lnTo>
                <a:lnTo>
                  <a:pt x="53264" y="20091"/>
                </a:lnTo>
                <a:cubicBezTo>
                  <a:pt x="45789" y="20559"/>
                  <a:pt x="38780" y="23829"/>
                  <a:pt x="33407" y="28268"/>
                </a:cubicBezTo>
                <a:lnTo>
                  <a:pt x="24997" y="19858"/>
                </a:lnTo>
                <a:cubicBezTo>
                  <a:pt x="26165" y="17755"/>
                  <a:pt x="26866" y="15419"/>
                  <a:pt x="26866" y="13083"/>
                </a:cubicBezTo>
                <a:cubicBezTo>
                  <a:pt x="26866" y="5841"/>
                  <a:pt x="21026" y="1"/>
                  <a:pt x="135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Google Shape;471;p49"/>
          <p:cNvGrpSpPr/>
          <p:nvPr/>
        </p:nvGrpSpPr>
        <p:grpSpPr>
          <a:xfrm>
            <a:off x="4340065" y="3083690"/>
            <a:ext cx="452910" cy="452914"/>
            <a:chOff x="6334764" y="3446007"/>
            <a:chExt cx="334720" cy="334723"/>
          </a:xfrm>
        </p:grpSpPr>
        <p:sp>
          <p:nvSpPr>
            <p:cNvPr id="472" name="Google Shape;472;p49"/>
            <p:cNvSpPr/>
            <p:nvPr/>
          </p:nvSpPr>
          <p:spPr>
            <a:xfrm>
              <a:off x="6390548" y="3446007"/>
              <a:ext cx="221756" cy="86472"/>
            </a:xfrm>
            <a:custGeom>
              <a:rect b="b" l="l" r="r" t="t"/>
              <a:pathLst>
                <a:path extrusionOk="0" h="28969" w="74290">
                  <a:moveTo>
                    <a:pt x="7009" y="0"/>
                  </a:moveTo>
                  <a:lnTo>
                    <a:pt x="1" y="21960"/>
                  </a:lnTo>
                  <a:lnTo>
                    <a:pt x="21961" y="28968"/>
                  </a:lnTo>
                  <a:lnTo>
                    <a:pt x="24063" y="22661"/>
                  </a:lnTo>
                  <a:lnTo>
                    <a:pt x="12382" y="18923"/>
                  </a:lnTo>
                  <a:cubicBezTo>
                    <a:pt x="21493" y="14251"/>
                    <a:pt x="29670" y="11914"/>
                    <a:pt x="37145" y="11914"/>
                  </a:cubicBezTo>
                  <a:cubicBezTo>
                    <a:pt x="44855" y="11914"/>
                    <a:pt x="53031" y="14251"/>
                    <a:pt x="61908" y="18923"/>
                  </a:cubicBezTo>
                  <a:lnTo>
                    <a:pt x="50228" y="22661"/>
                  </a:lnTo>
                  <a:lnTo>
                    <a:pt x="52330" y="28968"/>
                  </a:lnTo>
                  <a:lnTo>
                    <a:pt x="74290" y="21960"/>
                  </a:lnTo>
                  <a:lnTo>
                    <a:pt x="67281" y="0"/>
                  </a:lnTo>
                  <a:lnTo>
                    <a:pt x="61207" y="2103"/>
                  </a:lnTo>
                  <a:lnTo>
                    <a:pt x="64712" y="12849"/>
                  </a:lnTo>
                  <a:cubicBezTo>
                    <a:pt x="55017" y="7826"/>
                    <a:pt x="46139" y="5315"/>
                    <a:pt x="37291" y="5315"/>
                  </a:cubicBezTo>
                  <a:cubicBezTo>
                    <a:pt x="28443" y="5315"/>
                    <a:pt x="19624" y="7826"/>
                    <a:pt x="10046" y="12849"/>
                  </a:cubicBezTo>
                  <a:lnTo>
                    <a:pt x="13550" y="2103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9"/>
            <p:cNvSpPr/>
            <p:nvPr/>
          </p:nvSpPr>
          <p:spPr>
            <a:xfrm>
              <a:off x="6334764" y="3600117"/>
              <a:ext cx="99021" cy="180613"/>
            </a:xfrm>
            <a:custGeom>
              <a:rect b="b" l="l" r="r" t="t"/>
              <a:pathLst>
                <a:path extrusionOk="0" h="60507" w="33173">
                  <a:moveTo>
                    <a:pt x="16353" y="1"/>
                  </a:moveTo>
                  <a:cubicBezTo>
                    <a:pt x="9578" y="1"/>
                    <a:pt x="4205" y="5607"/>
                    <a:pt x="4205" y="12382"/>
                  </a:cubicBezTo>
                  <a:cubicBezTo>
                    <a:pt x="4205" y="16587"/>
                    <a:pt x="6541" y="20558"/>
                    <a:pt x="10045" y="22895"/>
                  </a:cubicBezTo>
                  <a:cubicBezTo>
                    <a:pt x="4205" y="25464"/>
                    <a:pt x="0" y="31305"/>
                    <a:pt x="0" y="38079"/>
                  </a:cubicBezTo>
                  <a:lnTo>
                    <a:pt x="0" y="60506"/>
                  </a:lnTo>
                  <a:lnTo>
                    <a:pt x="33173" y="60506"/>
                  </a:lnTo>
                  <a:lnTo>
                    <a:pt x="33173" y="38079"/>
                  </a:lnTo>
                  <a:cubicBezTo>
                    <a:pt x="32706" y="31305"/>
                    <a:pt x="28734" y="25464"/>
                    <a:pt x="22894" y="22895"/>
                  </a:cubicBezTo>
                  <a:cubicBezTo>
                    <a:pt x="26398" y="20558"/>
                    <a:pt x="28734" y="16587"/>
                    <a:pt x="28734" y="12382"/>
                  </a:cubicBezTo>
                  <a:cubicBezTo>
                    <a:pt x="28734" y="5607"/>
                    <a:pt x="23128" y="1"/>
                    <a:pt x="16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9"/>
            <p:cNvSpPr/>
            <p:nvPr/>
          </p:nvSpPr>
          <p:spPr>
            <a:xfrm>
              <a:off x="6571158" y="3600117"/>
              <a:ext cx="98326" cy="180613"/>
            </a:xfrm>
            <a:custGeom>
              <a:rect b="b" l="l" r="r" t="t"/>
              <a:pathLst>
                <a:path extrusionOk="0" h="60507" w="32940">
                  <a:moveTo>
                    <a:pt x="16353" y="1"/>
                  </a:moveTo>
                  <a:cubicBezTo>
                    <a:pt x="9579" y="1"/>
                    <a:pt x="3972" y="5607"/>
                    <a:pt x="3972" y="12382"/>
                  </a:cubicBezTo>
                  <a:cubicBezTo>
                    <a:pt x="3972" y="16587"/>
                    <a:pt x="6308" y="20558"/>
                    <a:pt x="9812" y="22895"/>
                  </a:cubicBezTo>
                  <a:cubicBezTo>
                    <a:pt x="3972" y="25464"/>
                    <a:pt x="1" y="31305"/>
                    <a:pt x="1" y="38079"/>
                  </a:cubicBezTo>
                  <a:lnTo>
                    <a:pt x="1" y="60506"/>
                  </a:lnTo>
                  <a:lnTo>
                    <a:pt x="32940" y="60506"/>
                  </a:lnTo>
                  <a:lnTo>
                    <a:pt x="32940" y="38079"/>
                  </a:lnTo>
                  <a:cubicBezTo>
                    <a:pt x="32706" y="31305"/>
                    <a:pt x="28735" y="25464"/>
                    <a:pt x="22894" y="22895"/>
                  </a:cubicBezTo>
                  <a:cubicBezTo>
                    <a:pt x="26399" y="20558"/>
                    <a:pt x="28735" y="16587"/>
                    <a:pt x="28735" y="12382"/>
                  </a:cubicBezTo>
                  <a:cubicBezTo>
                    <a:pt x="28735" y="5607"/>
                    <a:pt x="23128" y="1"/>
                    <a:pt x="16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9"/>
            <p:cNvSpPr/>
            <p:nvPr/>
          </p:nvSpPr>
          <p:spPr>
            <a:xfrm>
              <a:off x="6452612" y="3578499"/>
              <a:ext cx="98326" cy="202231"/>
            </a:xfrm>
            <a:custGeom>
              <a:rect b="b" l="l" r="r" t="t"/>
              <a:pathLst>
                <a:path extrusionOk="0" h="67749" w="32940">
                  <a:moveTo>
                    <a:pt x="16587" y="1"/>
                  </a:moveTo>
                  <a:cubicBezTo>
                    <a:pt x="9812" y="1"/>
                    <a:pt x="4205" y="5607"/>
                    <a:pt x="4205" y="12148"/>
                  </a:cubicBezTo>
                  <a:cubicBezTo>
                    <a:pt x="4205" y="16587"/>
                    <a:pt x="6542" y="20325"/>
                    <a:pt x="10046" y="22661"/>
                  </a:cubicBezTo>
                  <a:cubicBezTo>
                    <a:pt x="4205" y="25464"/>
                    <a:pt x="0" y="31305"/>
                    <a:pt x="0" y="37846"/>
                  </a:cubicBezTo>
                  <a:lnTo>
                    <a:pt x="0" y="67748"/>
                  </a:lnTo>
                  <a:lnTo>
                    <a:pt x="32940" y="67748"/>
                  </a:lnTo>
                  <a:lnTo>
                    <a:pt x="32940" y="37846"/>
                  </a:lnTo>
                  <a:cubicBezTo>
                    <a:pt x="32706" y="31305"/>
                    <a:pt x="28968" y="25464"/>
                    <a:pt x="23128" y="22661"/>
                  </a:cubicBezTo>
                  <a:cubicBezTo>
                    <a:pt x="26632" y="20325"/>
                    <a:pt x="28968" y="16587"/>
                    <a:pt x="28968" y="12148"/>
                  </a:cubicBezTo>
                  <a:cubicBezTo>
                    <a:pt x="28968" y="5607"/>
                    <a:pt x="23362" y="1"/>
                    <a:pt x="16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49"/>
          <p:cNvGrpSpPr/>
          <p:nvPr/>
        </p:nvGrpSpPr>
        <p:grpSpPr>
          <a:xfrm>
            <a:off x="1530578" y="1383840"/>
            <a:ext cx="452910" cy="452914"/>
            <a:chOff x="6334764" y="3446007"/>
            <a:chExt cx="334720" cy="334723"/>
          </a:xfrm>
        </p:grpSpPr>
        <p:sp>
          <p:nvSpPr>
            <p:cNvPr id="477" name="Google Shape;477;p49"/>
            <p:cNvSpPr/>
            <p:nvPr/>
          </p:nvSpPr>
          <p:spPr>
            <a:xfrm>
              <a:off x="6390548" y="3446007"/>
              <a:ext cx="221756" cy="86472"/>
            </a:xfrm>
            <a:custGeom>
              <a:rect b="b" l="l" r="r" t="t"/>
              <a:pathLst>
                <a:path extrusionOk="0" h="28969" w="74290">
                  <a:moveTo>
                    <a:pt x="7009" y="0"/>
                  </a:moveTo>
                  <a:lnTo>
                    <a:pt x="1" y="21960"/>
                  </a:lnTo>
                  <a:lnTo>
                    <a:pt x="21961" y="28968"/>
                  </a:lnTo>
                  <a:lnTo>
                    <a:pt x="24063" y="22661"/>
                  </a:lnTo>
                  <a:lnTo>
                    <a:pt x="12382" y="18923"/>
                  </a:lnTo>
                  <a:cubicBezTo>
                    <a:pt x="21493" y="14251"/>
                    <a:pt x="29670" y="11914"/>
                    <a:pt x="37145" y="11914"/>
                  </a:cubicBezTo>
                  <a:cubicBezTo>
                    <a:pt x="44855" y="11914"/>
                    <a:pt x="53031" y="14251"/>
                    <a:pt x="61908" y="18923"/>
                  </a:cubicBezTo>
                  <a:lnTo>
                    <a:pt x="50228" y="22661"/>
                  </a:lnTo>
                  <a:lnTo>
                    <a:pt x="52330" y="28968"/>
                  </a:lnTo>
                  <a:lnTo>
                    <a:pt x="74290" y="21960"/>
                  </a:lnTo>
                  <a:lnTo>
                    <a:pt x="67281" y="0"/>
                  </a:lnTo>
                  <a:lnTo>
                    <a:pt x="61207" y="2103"/>
                  </a:lnTo>
                  <a:lnTo>
                    <a:pt x="64712" y="12849"/>
                  </a:lnTo>
                  <a:cubicBezTo>
                    <a:pt x="55017" y="7826"/>
                    <a:pt x="46139" y="5315"/>
                    <a:pt x="37291" y="5315"/>
                  </a:cubicBezTo>
                  <a:cubicBezTo>
                    <a:pt x="28443" y="5315"/>
                    <a:pt x="19624" y="7826"/>
                    <a:pt x="10046" y="12849"/>
                  </a:cubicBezTo>
                  <a:lnTo>
                    <a:pt x="13550" y="2103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9"/>
            <p:cNvSpPr/>
            <p:nvPr/>
          </p:nvSpPr>
          <p:spPr>
            <a:xfrm>
              <a:off x="6334764" y="3600117"/>
              <a:ext cx="99021" cy="180613"/>
            </a:xfrm>
            <a:custGeom>
              <a:rect b="b" l="l" r="r" t="t"/>
              <a:pathLst>
                <a:path extrusionOk="0" h="60507" w="33173">
                  <a:moveTo>
                    <a:pt x="16353" y="1"/>
                  </a:moveTo>
                  <a:cubicBezTo>
                    <a:pt x="9578" y="1"/>
                    <a:pt x="4205" y="5607"/>
                    <a:pt x="4205" y="12382"/>
                  </a:cubicBezTo>
                  <a:cubicBezTo>
                    <a:pt x="4205" y="16587"/>
                    <a:pt x="6541" y="20558"/>
                    <a:pt x="10045" y="22895"/>
                  </a:cubicBezTo>
                  <a:cubicBezTo>
                    <a:pt x="4205" y="25464"/>
                    <a:pt x="0" y="31305"/>
                    <a:pt x="0" y="38079"/>
                  </a:cubicBezTo>
                  <a:lnTo>
                    <a:pt x="0" y="60506"/>
                  </a:lnTo>
                  <a:lnTo>
                    <a:pt x="33173" y="60506"/>
                  </a:lnTo>
                  <a:lnTo>
                    <a:pt x="33173" y="38079"/>
                  </a:lnTo>
                  <a:cubicBezTo>
                    <a:pt x="32706" y="31305"/>
                    <a:pt x="28734" y="25464"/>
                    <a:pt x="22894" y="22895"/>
                  </a:cubicBezTo>
                  <a:cubicBezTo>
                    <a:pt x="26398" y="20558"/>
                    <a:pt x="28734" y="16587"/>
                    <a:pt x="28734" y="12382"/>
                  </a:cubicBezTo>
                  <a:cubicBezTo>
                    <a:pt x="28734" y="5607"/>
                    <a:pt x="23128" y="1"/>
                    <a:pt x="16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9"/>
            <p:cNvSpPr/>
            <p:nvPr/>
          </p:nvSpPr>
          <p:spPr>
            <a:xfrm>
              <a:off x="6571158" y="3600117"/>
              <a:ext cx="98326" cy="180613"/>
            </a:xfrm>
            <a:custGeom>
              <a:rect b="b" l="l" r="r" t="t"/>
              <a:pathLst>
                <a:path extrusionOk="0" h="60507" w="32940">
                  <a:moveTo>
                    <a:pt x="16353" y="1"/>
                  </a:moveTo>
                  <a:cubicBezTo>
                    <a:pt x="9579" y="1"/>
                    <a:pt x="3972" y="5607"/>
                    <a:pt x="3972" y="12382"/>
                  </a:cubicBezTo>
                  <a:cubicBezTo>
                    <a:pt x="3972" y="16587"/>
                    <a:pt x="6308" y="20558"/>
                    <a:pt x="9812" y="22895"/>
                  </a:cubicBezTo>
                  <a:cubicBezTo>
                    <a:pt x="3972" y="25464"/>
                    <a:pt x="1" y="31305"/>
                    <a:pt x="1" y="38079"/>
                  </a:cubicBezTo>
                  <a:lnTo>
                    <a:pt x="1" y="60506"/>
                  </a:lnTo>
                  <a:lnTo>
                    <a:pt x="32940" y="60506"/>
                  </a:lnTo>
                  <a:lnTo>
                    <a:pt x="32940" y="38079"/>
                  </a:lnTo>
                  <a:cubicBezTo>
                    <a:pt x="32706" y="31305"/>
                    <a:pt x="28735" y="25464"/>
                    <a:pt x="22894" y="22895"/>
                  </a:cubicBezTo>
                  <a:cubicBezTo>
                    <a:pt x="26399" y="20558"/>
                    <a:pt x="28735" y="16587"/>
                    <a:pt x="28735" y="12382"/>
                  </a:cubicBezTo>
                  <a:cubicBezTo>
                    <a:pt x="28735" y="5607"/>
                    <a:pt x="23128" y="1"/>
                    <a:pt x="16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9"/>
            <p:cNvSpPr/>
            <p:nvPr/>
          </p:nvSpPr>
          <p:spPr>
            <a:xfrm>
              <a:off x="6452612" y="3578499"/>
              <a:ext cx="98326" cy="202231"/>
            </a:xfrm>
            <a:custGeom>
              <a:rect b="b" l="l" r="r" t="t"/>
              <a:pathLst>
                <a:path extrusionOk="0" h="67749" w="32940">
                  <a:moveTo>
                    <a:pt x="16587" y="1"/>
                  </a:moveTo>
                  <a:cubicBezTo>
                    <a:pt x="9812" y="1"/>
                    <a:pt x="4205" y="5607"/>
                    <a:pt x="4205" y="12148"/>
                  </a:cubicBezTo>
                  <a:cubicBezTo>
                    <a:pt x="4205" y="16587"/>
                    <a:pt x="6542" y="20325"/>
                    <a:pt x="10046" y="22661"/>
                  </a:cubicBezTo>
                  <a:cubicBezTo>
                    <a:pt x="4205" y="25464"/>
                    <a:pt x="0" y="31305"/>
                    <a:pt x="0" y="37846"/>
                  </a:cubicBezTo>
                  <a:lnTo>
                    <a:pt x="0" y="67748"/>
                  </a:lnTo>
                  <a:lnTo>
                    <a:pt x="32940" y="67748"/>
                  </a:lnTo>
                  <a:lnTo>
                    <a:pt x="32940" y="37846"/>
                  </a:lnTo>
                  <a:cubicBezTo>
                    <a:pt x="32706" y="31305"/>
                    <a:pt x="28968" y="25464"/>
                    <a:pt x="23128" y="22661"/>
                  </a:cubicBezTo>
                  <a:cubicBezTo>
                    <a:pt x="26632" y="20325"/>
                    <a:pt x="28968" y="16587"/>
                    <a:pt x="28968" y="12148"/>
                  </a:cubicBezTo>
                  <a:cubicBezTo>
                    <a:pt x="28968" y="5607"/>
                    <a:pt x="23362" y="1"/>
                    <a:pt x="16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49"/>
          <p:cNvGrpSpPr/>
          <p:nvPr/>
        </p:nvGrpSpPr>
        <p:grpSpPr>
          <a:xfrm>
            <a:off x="7061128" y="3083690"/>
            <a:ext cx="452910" cy="452914"/>
            <a:chOff x="6334764" y="3446007"/>
            <a:chExt cx="334720" cy="334723"/>
          </a:xfrm>
        </p:grpSpPr>
        <p:sp>
          <p:nvSpPr>
            <p:cNvPr id="482" name="Google Shape;482;p49"/>
            <p:cNvSpPr/>
            <p:nvPr/>
          </p:nvSpPr>
          <p:spPr>
            <a:xfrm>
              <a:off x="6390548" y="3446007"/>
              <a:ext cx="221756" cy="86472"/>
            </a:xfrm>
            <a:custGeom>
              <a:rect b="b" l="l" r="r" t="t"/>
              <a:pathLst>
                <a:path extrusionOk="0" h="28969" w="74290">
                  <a:moveTo>
                    <a:pt x="7009" y="0"/>
                  </a:moveTo>
                  <a:lnTo>
                    <a:pt x="1" y="21960"/>
                  </a:lnTo>
                  <a:lnTo>
                    <a:pt x="21961" y="28968"/>
                  </a:lnTo>
                  <a:lnTo>
                    <a:pt x="24063" y="22661"/>
                  </a:lnTo>
                  <a:lnTo>
                    <a:pt x="12382" y="18923"/>
                  </a:lnTo>
                  <a:cubicBezTo>
                    <a:pt x="21493" y="14251"/>
                    <a:pt x="29670" y="11914"/>
                    <a:pt x="37145" y="11914"/>
                  </a:cubicBezTo>
                  <a:cubicBezTo>
                    <a:pt x="44855" y="11914"/>
                    <a:pt x="53031" y="14251"/>
                    <a:pt x="61908" y="18923"/>
                  </a:cubicBezTo>
                  <a:lnTo>
                    <a:pt x="50228" y="22661"/>
                  </a:lnTo>
                  <a:lnTo>
                    <a:pt x="52330" y="28968"/>
                  </a:lnTo>
                  <a:lnTo>
                    <a:pt x="74290" y="21960"/>
                  </a:lnTo>
                  <a:lnTo>
                    <a:pt x="67281" y="0"/>
                  </a:lnTo>
                  <a:lnTo>
                    <a:pt x="61207" y="2103"/>
                  </a:lnTo>
                  <a:lnTo>
                    <a:pt x="64712" y="12849"/>
                  </a:lnTo>
                  <a:cubicBezTo>
                    <a:pt x="55017" y="7826"/>
                    <a:pt x="46139" y="5315"/>
                    <a:pt x="37291" y="5315"/>
                  </a:cubicBezTo>
                  <a:cubicBezTo>
                    <a:pt x="28443" y="5315"/>
                    <a:pt x="19624" y="7826"/>
                    <a:pt x="10046" y="12849"/>
                  </a:cubicBezTo>
                  <a:lnTo>
                    <a:pt x="13550" y="2103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9"/>
            <p:cNvSpPr/>
            <p:nvPr/>
          </p:nvSpPr>
          <p:spPr>
            <a:xfrm>
              <a:off x="6334764" y="3600117"/>
              <a:ext cx="99021" cy="180613"/>
            </a:xfrm>
            <a:custGeom>
              <a:rect b="b" l="l" r="r" t="t"/>
              <a:pathLst>
                <a:path extrusionOk="0" h="60507" w="33173">
                  <a:moveTo>
                    <a:pt x="16353" y="1"/>
                  </a:moveTo>
                  <a:cubicBezTo>
                    <a:pt x="9578" y="1"/>
                    <a:pt x="4205" y="5607"/>
                    <a:pt x="4205" y="12382"/>
                  </a:cubicBezTo>
                  <a:cubicBezTo>
                    <a:pt x="4205" y="16587"/>
                    <a:pt x="6541" y="20558"/>
                    <a:pt x="10045" y="22895"/>
                  </a:cubicBezTo>
                  <a:cubicBezTo>
                    <a:pt x="4205" y="25464"/>
                    <a:pt x="0" y="31305"/>
                    <a:pt x="0" y="38079"/>
                  </a:cubicBezTo>
                  <a:lnTo>
                    <a:pt x="0" y="60506"/>
                  </a:lnTo>
                  <a:lnTo>
                    <a:pt x="33173" y="60506"/>
                  </a:lnTo>
                  <a:lnTo>
                    <a:pt x="33173" y="38079"/>
                  </a:lnTo>
                  <a:cubicBezTo>
                    <a:pt x="32706" y="31305"/>
                    <a:pt x="28734" y="25464"/>
                    <a:pt x="22894" y="22895"/>
                  </a:cubicBezTo>
                  <a:cubicBezTo>
                    <a:pt x="26398" y="20558"/>
                    <a:pt x="28734" y="16587"/>
                    <a:pt x="28734" y="12382"/>
                  </a:cubicBezTo>
                  <a:cubicBezTo>
                    <a:pt x="28734" y="5607"/>
                    <a:pt x="23128" y="1"/>
                    <a:pt x="16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9"/>
            <p:cNvSpPr/>
            <p:nvPr/>
          </p:nvSpPr>
          <p:spPr>
            <a:xfrm>
              <a:off x="6571158" y="3600117"/>
              <a:ext cx="98326" cy="180613"/>
            </a:xfrm>
            <a:custGeom>
              <a:rect b="b" l="l" r="r" t="t"/>
              <a:pathLst>
                <a:path extrusionOk="0" h="60507" w="32940">
                  <a:moveTo>
                    <a:pt x="16353" y="1"/>
                  </a:moveTo>
                  <a:cubicBezTo>
                    <a:pt x="9579" y="1"/>
                    <a:pt x="3972" y="5607"/>
                    <a:pt x="3972" y="12382"/>
                  </a:cubicBezTo>
                  <a:cubicBezTo>
                    <a:pt x="3972" y="16587"/>
                    <a:pt x="6308" y="20558"/>
                    <a:pt x="9812" y="22895"/>
                  </a:cubicBezTo>
                  <a:cubicBezTo>
                    <a:pt x="3972" y="25464"/>
                    <a:pt x="1" y="31305"/>
                    <a:pt x="1" y="38079"/>
                  </a:cubicBezTo>
                  <a:lnTo>
                    <a:pt x="1" y="60506"/>
                  </a:lnTo>
                  <a:lnTo>
                    <a:pt x="32940" y="60506"/>
                  </a:lnTo>
                  <a:lnTo>
                    <a:pt x="32940" y="38079"/>
                  </a:lnTo>
                  <a:cubicBezTo>
                    <a:pt x="32706" y="31305"/>
                    <a:pt x="28735" y="25464"/>
                    <a:pt x="22894" y="22895"/>
                  </a:cubicBezTo>
                  <a:cubicBezTo>
                    <a:pt x="26399" y="20558"/>
                    <a:pt x="28735" y="16587"/>
                    <a:pt x="28735" y="12382"/>
                  </a:cubicBezTo>
                  <a:cubicBezTo>
                    <a:pt x="28735" y="5607"/>
                    <a:pt x="23128" y="1"/>
                    <a:pt x="16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9"/>
            <p:cNvSpPr/>
            <p:nvPr/>
          </p:nvSpPr>
          <p:spPr>
            <a:xfrm>
              <a:off x="6452612" y="3578499"/>
              <a:ext cx="98326" cy="202231"/>
            </a:xfrm>
            <a:custGeom>
              <a:rect b="b" l="l" r="r" t="t"/>
              <a:pathLst>
                <a:path extrusionOk="0" h="67749" w="32940">
                  <a:moveTo>
                    <a:pt x="16587" y="1"/>
                  </a:moveTo>
                  <a:cubicBezTo>
                    <a:pt x="9812" y="1"/>
                    <a:pt x="4205" y="5607"/>
                    <a:pt x="4205" y="12148"/>
                  </a:cubicBezTo>
                  <a:cubicBezTo>
                    <a:pt x="4205" y="16587"/>
                    <a:pt x="6542" y="20325"/>
                    <a:pt x="10046" y="22661"/>
                  </a:cubicBezTo>
                  <a:cubicBezTo>
                    <a:pt x="4205" y="25464"/>
                    <a:pt x="0" y="31305"/>
                    <a:pt x="0" y="37846"/>
                  </a:cubicBezTo>
                  <a:lnTo>
                    <a:pt x="0" y="67748"/>
                  </a:lnTo>
                  <a:lnTo>
                    <a:pt x="32940" y="67748"/>
                  </a:lnTo>
                  <a:lnTo>
                    <a:pt x="32940" y="37846"/>
                  </a:lnTo>
                  <a:cubicBezTo>
                    <a:pt x="32706" y="31305"/>
                    <a:pt x="28968" y="25464"/>
                    <a:pt x="23128" y="22661"/>
                  </a:cubicBezTo>
                  <a:cubicBezTo>
                    <a:pt x="26632" y="20325"/>
                    <a:pt x="28968" y="16587"/>
                    <a:pt x="28968" y="12148"/>
                  </a:cubicBezTo>
                  <a:cubicBezTo>
                    <a:pt x="28968" y="5607"/>
                    <a:pt x="23362" y="1"/>
                    <a:pt x="165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49"/>
          <p:cNvGrpSpPr/>
          <p:nvPr/>
        </p:nvGrpSpPr>
        <p:grpSpPr>
          <a:xfrm>
            <a:off x="6997489" y="1115351"/>
            <a:ext cx="515158" cy="410402"/>
            <a:chOff x="-55987225" y="3591025"/>
            <a:chExt cx="317450" cy="317575"/>
          </a:xfrm>
        </p:grpSpPr>
        <p:sp>
          <p:nvSpPr>
            <p:cNvPr id="487" name="Google Shape;487;p49"/>
            <p:cNvSpPr/>
            <p:nvPr/>
          </p:nvSpPr>
          <p:spPr>
            <a:xfrm>
              <a:off x="-55950200" y="3740025"/>
              <a:ext cx="204800" cy="168575"/>
            </a:xfrm>
            <a:custGeom>
              <a:rect b="b" l="l" r="r" t="t"/>
              <a:pathLst>
                <a:path extrusionOk="0"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9"/>
            <p:cNvSpPr/>
            <p:nvPr/>
          </p:nvSpPr>
          <p:spPr>
            <a:xfrm>
              <a:off x="-55967525" y="3591025"/>
              <a:ext cx="297750" cy="131700"/>
            </a:xfrm>
            <a:custGeom>
              <a:rect b="b" l="l" r="r" t="t"/>
              <a:pathLst>
                <a:path extrusionOk="0" h="5268" w="1191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9"/>
            <p:cNvSpPr/>
            <p:nvPr/>
          </p:nvSpPr>
          <p:spPr>
            <a:xfrm>
              <a:off x="-55875375" y="3703000"/>
              <a:ext cx="55950" cy="17350"/>
            </a:xfrm>
            <a:custGeom>
              <a:rect b="b" l="l" r="r" t="t"/>
              <a:pathLst>
                <a:path extrusionOk="0" h="694" w="22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9"/>
            <p:cNvSpPr/>
            <p:nvPr/>
          </p:nvSpPr>
          <p:spPr>
            <a:xfrm>
              <a:off x="-55987225" y="3746325"/>
              <a:ext cx="18150" cy="63825"/>
            </a:xfrm>
            <a:custGeom>
              <a:rect b="b" l="l" r="r" t="t"/>
              <a:pathLst>
                <a:path extrusionOk="0" h="2553" w="726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9"/>
            <p:cNvSpPr/>
            <p:nvPr/>
          </p:nvSpPr>
          <p:spPr>
            <a:xfrm>
              <a:off x="-55725725" y="37455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0"/>
          <p:cNvSpPr txBox="1"/>
          <p:nvPr>
            <p:ph idx="1" type="subTitle"/>
          </p:nvPr>
        </p:nvSpPr>
        <p:spPr>
          <a:xfrm>
            <a:off x="1061475" y="2458475"/>
            <a:ext cx="32973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Conducted a one-on one interview</a:t>
            </a:r>
            <a:endParaRPr/>
          </a:p>
        </p:txBody>
      </p:sp>
      <p:sp>
        <p:nvSpPr>
          <p:cNvPr id="497" name="Google Shape;497;p50"/>
          <p:cNvSpPr txBox="1"/>
          <p:nvPr>
            <p:ph type="title"/>
          </p:nvPr>
        </p:nvSpPr>
        <p:spPr>
          <a:xfrm>
            <a:off x="784125" y="2093450"/>
            <a:ext cx="35745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ON ONE INTERVIEW</a:t>
            </a:r>
            <a:endParaRPr/>
          </a:p>
        </p:txBody>
      </p:sp>
      <p:sp>
        <p:nvSpPr>
          <p:cNvPr id="498" name="Google Shape;498;p50"/>
          <p:cNvSpPr txBox="1"/>
          <p:nvPr>
            <p:ph idx="2" type="subTitle"/>
          </p:nvPr>
        </p:nvSpPr>
        <p:spPr>
          <a:xfrm>
            <a:off x="4785099" y="2458475"/>
            <a:ext cx="38025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Gathered Brainstorming ideas</a:t>
            </a:r>
            <a:endParaRPr/>
          </a:p>
        </p:txBody>
      </p:sp>
      <p:sp>
        <p:nvSpPr>
          <p:cNvPr id="499" name="Google Shape;499;p50"/>
          <p:cNvSpPr txBox="1"/>
          <p:nvPr>
            <p:ph idx="3" type="title"/>
          </p:nvPr>
        </p:nvSpPr>
        <p:spPr>
          <a:xfrm>
            <a:off x="4785050" y="2093450"/>
            <a:ext cx="38781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BRAINSTORMING</a:t>
            </a:r>
            <a:endParaRPr/>
          </a:p>
        </p:txBody>
      </p:sp>
      <p:sp>
        <p:nvSpPr>
          <p:cNvPr id="500" name="Google Shape;500;p50"/>
          <p:cNvSpPr txBox="1"/>
          <p:nvPr>
            <p:ph idx="4" type="title"/>
          </p:nvPr>
        </p:nvSpPr>
        <p:spPr>
          <a:xfrm>
            <a:off x="305075" y="542600"/>
            <a:ext cx="85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 COLLECTION METHODS</a:t>
            </a:r>
            <a:endParaRPr/>
          </a:p>
        </p:txBody>
      </p:sp>
      <p:sp>
        <p:nvSpPr>
          <p:cNvPr id="501" name="Google Shape;501;p50"/>
          <p:cNvSpPr txBox="1"/>
          <p:nvPr>
            <p:ph idx="5" type="subTitle"/>
          </p:nvPr>
        </p:nvSpPr>
        <p:spPr>
          <a:xfrm>
            <a:off x="872375" y="4074300"/>
            <a:ext cx="34863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Referred 5-7 research papers</a:t>
            </a:r>
            <a:endParaRPr/>
          </a:p>
        </p:txBody>
      </p:sp>
      <p:sp>
        <p:nvSpPr>
          <p:cNvPr id="502" name="Google Shape;502;p50"/>
          <p:cNvSpPr txBox="1"/>
          <p:nvPr>
            <p:ph idx="6" type="title"/>
          </p:nvPr>
        </p:nvSpPr>
        <p:spPr>
          <a:xfrm>
            <a:off x="480525" y="3709175"/>
            <a:ext cx="38781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ANALYSIS</a:t>
            </a:r>
            <a:endParaRPr/>
          </a:p>
        </p:txBody>
      </p:sp>
      <p:sp>
        <p:nvSpPr>
          <p:cNvPr id="503" name="Google Shape;503;p50"/>
          <p:cNvSpPr txBox="1"/>
          <p:nvPr>
            <p:ph idx="7" type="subTitle"/>
          </p:nvPr>
        </p:nvSpPr>
        <p:spPr>
          <a:xfrm>
            <a:off x="4785099" y="4074300"/>
            <a:ext cx="38025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Conducted survey from Farmers</a:t>
            </a:r>
            <a:endParaRPr/>
          </a:p>
        </p:txBody>
      </p:sp>
      <p:sp>
        <p:nvSpPr>
          <p:cNvPr id="504" name="Google Shape;504;p50"/>
          <p:cNvSpPr txBox="1"/>
          <p:nvPr>
            <p:ph idx="8" type="title"/>
          </p:nvPr>
        </p:nvSpPr>
        <p:spPr>
          <a:xfrm>
            <a:off x="4785049" y="3709175"/>
            <a:ext cx="3644400" cy="4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</a:t>
            </a:r>
            <a:endParaRPr/>
          </a:p>
        </p:txBody>
      </p:sp>
      <p:grpSp>
        <p:nvGrpSpPr>
          <p:cNvPr id="505" name="Google Shape;505;p50"/>
          <p:cNvGrpSpPr/>
          <p:nvPr/>
        </p:nvGrpSpPr>
        <p:grpSpPr>
          <a:xfrm>
            <a:off x="2305898" y="3210000"/>
            <a:ext cx="346204" cy="346204"/>
            <a:chOff x="2237240" y="4265372"/>
            <a:chExt cx="334723" cy="334723"/>
          </a:xfrm>
        </p:grpSpPr>
        <p:sp>
          <p:nvSpPr>
            <p:cNvPr id="506" name="Google Shape;506;p50"/>
            <p:cNvSpPr/>
            <p:nvPr/>
          </p:nvSpPr>
          <p:spPr>
            <a:xfrm>
              <a:off x="2237240" y="4265372"/>
              <a:ext cx="334723" cy="59276"/>
            </a:xfrm>
            <a:custGeom>
              <a:rect b="b" l="l" r="r" t="t"/>
              <a:pathLst>
                <a:path extrusionOk="0" h="19858" w="112135">
                  <a:moveTo>
                    <a:pt x="13083" y="6775"/>
                  </a:moveTo>
                  <a:lnTo>
                    <a:pt x="13083" y="13083"/>
                  </a:lnTo>
                  <a:lnTo>
                    <a:pt x="6775" y="13083"/>
                  </a:lnTo>
                  <a:lnTo>
                    <a:pt x="6775" y="6775"/>
                  </a:lnTo>
                  <a:close/>
                  <a:moveTo>
                    <a:pt x="26165" y="6775"/>
                  </a:moveTo>
                  <a:lnTo>
                    <a:pt x="26165" y="13083"/>
                  </a:lnTo>
                  <a:lnTo>
                    <a:pt x="19858" y="13083"/>
                  </a:lnTo>
                  <a:lnTo>
                    <a:pt x="19858" y="6775"/>
                  </a:lnTo>
                  <a:close/>
                  <a:moveTo>
                    <a:pt x="39481" y="6775"/>
                  </a:moveTo>
                  <a:lnTo>
                    <a:pt x="39481" y="13083"/>
                  </a:lnTo>
                  <a:lnTo>
                    <a:pt x="32940" y="13083"/>
                  </a:lnTo>
                  <a:lnTo>
                    <a:pt x="32940" y="6775"/>
                  </a:lnTo>
                  <a:close/>
                  <a:moveTo>
                    <a:pt x="1" y="0"/>
                  </a:moveTo>
                  <a:lnTo>
                    <a:pt x="1" y="19857"/>
                  </a:lnTo>
                  <a:lnTo>
                    <a:pt x="112135" y="19857"/>
                  </a:lnTo>
                  <a:lnTo>
                    <a:pt x="1121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0"/>
            <p:cNvSpPr/>
            <p:nvPr/>
          </p:nvSpPr>
          <p:spPr>
            <a:xfrm>
              <a:off x="2237240" y="4344170"/>
              <a:ext cx="334723" cy="255925"/>
            </a:xfrm>
            <a:custGeom>
              <a:rect b="b" l="l" r="r" t="t"/>
              <a:pathLst>
                <a:path extrusionOk="0" h="85737" w="112135">
                  <a:moveTo>
                    <a:pt x="19624" y="13083"/>
                  </a:moveTo>
                  <a:lnTo>
                    <a:pt x="19624" y="46022"/>
                  </a:lnTo>
                  <a:lnTo>
                    <a:pt x="32473" y="28268"/>
                  </a:lnTo>
                  <a:lnTo>
                    <a:pt x="42985" y="35276"/>
                  </a:lnTo>
                  <a:lnTo>
                    <a:pt x="55133" y="21493"/>
                  </a:lnTo>
                  <a:lnTo>
                    <a:pt x="71019" y="29669"/>
                  </a:lnTo>
                  <a:lnTo>
                    <a:pt x="80831" y="19624"/>
                  </a:lnTo>
                  <a:lnTo>
                    <a:pt x="72420" y="19624"/>
                  </a:lnTo>
                  <a:lnTo>
                    <a:pt x="72420" y="13316"/>
                  </a:lnTo>
                  <a:lnTo>
                    <a:pt x="92277" y="13316"/>
                  </a:lnTo>
                  <a:lnTo>
                    <a:pt x="92277" y="33173"/>
                  </a:lnTo>
                  <a:lnTo>
                    <a:pt x="85736" y="33173"/>
                  </a:lnTo>
                  <a:lnTo>
                    <a:pt x="85736" y="24763"/>
                  </a:lnTo>
                  <a:lnTo>
                    <a:pt x="72420" y="38079"/>
                  </a:lnTo>
                  <a:lnTo>
                    <a:pt x="56535" y="29903"/>
                  </a:lnTo>
                  <a:lnTo>
                    <a:pt x="43686" y="44153"/>
                  </a:lnTo>
                  <a:lnTo>
                    <a:pt x="33874" y="37612"/>
                  </a:lnTo>
                  <a:lnTo>
                    <a:pt x="22427" y="53264"/>
                  </a:lnTo>
                  <a:lnTo>
                    <a:pt x="98819" y="53264"/>
                  </a:lnTo>
                  <a:lnTo>
                    <a:pt x="98819" y="59805"/>
                  </a:lnTo>
                  <a:lnTo>
                    <a:pt x="12849" y="59805"/>
                  </a:lnTo>
                  <a:lnTo>
                    <a:pt x="12849" y="13083"/>
                  </a:lnTo>
                  <a:close/>
                  <a:moveTo>
                    <a:pt x="37379" y="66113"/>
                  </a:moveTo>
                  <a:lnTo>
                    <a:pt x="37379" y="72654"/>
                  </a:lnTo>
                  <a:lnTo>
                    <a:pt x="13083" y="72654"/>
                  </a:lnTo>
                  <a:lnTo>
                    <a:pt x="13083" y="66113"/>
                  </a:lnTo>
                  <a:close/>
                  <a:moveTo>
                    <a:pt x="67982" y="66113"/>
                  </a:moveTo>
                  <a:lnTo>
                    <a:pt x="67982" y="72654"/>
                  </a:lnTo>
                  <a:lnTo>
                    <a:pt x="43686" y="72654"/>
                  </a:lnTo>
                  <a:lnTo>
                    <a:pt x="43686" y="66113"/>
                  </a:lnTo>
                  <a:close/>
                  <a:moveTo>
                    <a:pt x="99052" y="66113"/>
                  </a:moveTo>
                  <a:lnTo>
                    <a:pt x="99052" y="72654"/>
                  </a:lnTo>
                  <a:lnTo>
                    <a:pt x="74757" y="72654"/>
                  </a:lnTo>
                  <a:lnTo>
                    <a:pt x="74757" y="66113"/>
                  </a:lnTo>
                  <a:close/>
                  <a:moveTo>
                    <a:pt x="1" y="1"/>
                  </a:moveTo>
                  <a:lnTo>
                    <a:pt x="1" y="85736"/>
                  </a:lnTo>
                  <a:lnTo>
                    <a:pt x="112135" y="85736"/>
                  </a:lnTo>
                  <a:lnTo>
                    <a:pt x="1121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50"/>
          <p:cNvGrpSpPr/>
          <p:nvPr/>
        </p:nvGrpSpPr>
        <p:grpSpPr>
          <a:xfrm>
            <a:off x="2305898" y="1399232"/>
            <a:ext cx="410303" cy="410303"/>
            <a:chOff x="3056604" y="4265372"/>
            <a:chExt cx="334723" cy="334723"/>
          </a:xfrm>
        </p:grpSpPr>
        <p:sp>
          <p:nvSpPr>
            <p:cNvPr id="509" name="Google Shape;509;p50"/>
            <p:cNvSpPr/>
            <p:nvPr/>
          </p:nvSpPr>
          <p:spPr>
            <a:xfrm>
              <a:off x="3206532" y="4383219"/>
              <a:ext cx="34868" cy="34871"/>
            </a:xfrm>
            <a:custGeom>
              <a:rect b="b" l="l" r="r" t="t"/>
              <a:pathLst>
                <a:path extrusionOk="0" h="11682" w="11681">
                  <a:moveTo>
                    <a:pt x="5841" y="1"/>
                  </a:moveTo>
                  <a:cubicBezTo>
                    <a:pt x="2570" y="1"/>
                    <a:pt x="0" y="2571"/>
                    <a:pt x="0" y="5841"/>
                  </a:cubicBezTo>
                  <a:cubicBezTo>
                    <a:pt x="0" y="9112"/>
                    <a:pt x="2570" y="11681"/>
                    <a:pt x="5841" y="11681"/>
                  </a:cubicBezTo>
                  <a:cubicBezTo>
                    <a:pt x="9111" y="11681"/>
                    <a:pt x="11681" y="9112"/>
                    <a:pt x="11681" y="5841"/>
                  </a:cubicBezTo>
                  <a:cubicBezTo>
                    <a:pt x="11681" y="2571"/>
                    <a:pt x="9111" y="1"/>
                    <a:pt x="5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0"/>
            <p:cNvSpPr/>
            <p:nvPr/>
          </p:nvSpPr>
          <p:spPr>
            <a:xfrm>
              <a:off x="3193980" y="4436914"/>
              <a:ext cx="59276" cy="45330"/>
            </a:xfrm>
            <a:custGeom>
              <a:rect b="b" l="l" r="r" t="t"/>
              <a:pathLst>
                <a:path extrusionOk="0" h="15186" w="19858">
                  <a:moveTo>
                    <a:pt x="10046" y="1"/>
                  </a:moveTo>
                  <a:cubicBezTo>
                    <a:pt x="4439" y="1"/>
                    <a:pt x="0" y="4440"/>
                    <a:pt x="0" y="10046"/>
                  </a:cubicBezTo>
                  <a:lnTo>
                    <a:pt x="0" y="15186"/>
                  </a:lnTo>
                  <a:lnTo>
                    <a:pt x="19857" y="15186"/>
                  </a:lnTo>
                  <a:lnTo>
                    <a:pt x="19857" y="10046"/>
                  </a:lnTo>
                  <a:cubicBezTo>
                    <a:pt x="19857" y="4673"/>
                    <a:pt x="15652" y="1"/>
                    <a:pt x="10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0"/>
            <p:cNvSpPr/>
            <p:nvPr/>
          </p:nvSpPr>
          <p:spPr>
            <a:xfrm>
              <a:off x="3115182" y="4324645"/>
              <a:ext cx="216872" cy="216872"/>
            </a:xfrm>
            <a:custGeom>
              <a:rect b="b" l="l" r="r" t="t"/>
              <a:pathLst>
                <a:path extrusionOk="0" h="72654" w="72654">
                  <a:moveTo>
                    <a:pt x="36677" y="13083"/>
                  </a:moveTo>
                  <a:cubicBezTo>
                    <a:pt x="43452" y="13083"/>
                    <a:pt x="49292" y="18689"/>
                    <a:pt x="49292" y="25698"/>
                  </a:cubicBezTo>
                  <a:cubicBezTo>
                    <a:pt x="49292" y="28968"/>
                    <a:pt x="48124" y="32239"/>
                    <a:pt x="45788" y="34108"/>
                  </a:cubicBezTo>
                  <a:cubicBezTo>
                    <a:pt x="50227" y="37145"/>
                    <a:pt x="53497" y="42284"/>
                    <a:pt x="53497" y="47891"/>
                  </a:cubicBezTo>
                  <a:lnTo>
                    <a:pt x="53497" y="59572"/>
                  </a:lnTo>
                  <a:lnTo>
                    <a:pt x="20091" y="59572"/>
                  </a:lnTo>
                  <a:lnTo>
                    <a:pt x="20091" y="47891"/>
                  </a:lnTo>
                  <a:cubicBezTo>
                    <a:pt x="20091" y="42051"/>
                    <a:pt x="22894" y="37145"/>
                    <a:pt x="27566" y="34108"/>
                  </a:cubicBezTo>
                  <a:cubicBezTo>
                    <a:pt x="25698" y="31772"/>
                    <a:pt x="24062" y="28968"/>
                    <a:pt x="24062" y="25698"/>
                  </a:cubicBezTo>
                  <a:cubicBezTo>
                    <a:pt x="24062" y="18923"/>
                    <a:pt x="29669" y="13083"/>
                    <a:pt x="36677" y="13083"/>
                  </a:cubicBezTo>
                  <a:close/>
                  <a:moveTo>
                    <a:pt x="32940" y="0"/>
                  </a:moveTo>
                  <a:cubicBezTo>
                    <a:pt x="15419" y="1402"/>
                    <a:pt x="1402" y="15419"/>
                    <a:pt x="0" y="32940"/>
                  </a:cubicBezTo>
                  <a:lnTo>
                    <a:pt x="6308" y="32940"/>
                  </a:lnTo>
                  <a:lnTo>
                    <a:pt x="6308" y="39714"/>
                  </a:lnTo>
                  <a:lnTo>
                    <a:pt x="0" y="39714"/>
                  </a:lnTo>
                  <a:cubicBezTo>
                    <a:pt x="1402" y="57235"/>
                    <a:pt x="15419" y="71252"/>
                    <a:pt x="32940" y="72654"/>
                  </a:cubicBezTo>
                  <a:lnTo>
                    <a:pt x="32940" y="66346"/>
                  </a:lnTo>
                  <a:lnTo>
                    <a:pt x="39714" y="66346"/>
                  </a:lnTo>
                  <a:lnTo>
                    <a:pt x="39714" y="72654"/>
                  </a:lnTo>
                  <a:cubicBezTo>
                    <a:pt x="57235" y="71252"/>
                    <a:pt x="71252" y="57235"/>
                    <a:pt x="72654" y="39714"/>
                  </a:cubicBezTo>
                  <a:lnTo>
                    <a:pt x="66112" y="39714"/>
                  </a:lnTo>
                  <a:lnTo>
                    <a:pt x="66112" y="32940"/>
                  </a:lnTo>
                  <a:lnTo>
                    <a:pt x="72654" y="32940"/>
                  </a:lnTo>
                  <a:cubicBezTo>
                    <a:pt x="71252" y="15419"/>
                    <a:pt x="57235" y="1402"/>
                    <a:pt x="39714" y="0"/>
                  </a:cubicBezTo>
                  <a:lnTo>
                    <a:pt x="39714" y="6542"/>
                  </a:lnTo>
                  <a:lnTo>
                    <a:pt x="32940" y="6542"/>
                  </a:lnTo>
                  <a:lnTo>
                    <a:pt x="3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0"/>
            <p:cNvSpPr/>
            <p:nvPr/>
          </p:nvSpPr>
          <p:spPr>
            <a:xfrm>
              <a:off x="3233728" y="4442492"/>
              <a:ext cx="157599" cy="157602"/>
            </a:xfrm>
            <a:custGeom>
              <a:rect b="b" l="l" r="r" t="t"/>
              <a:pathLst>
                <a:path extrusionOk="0" h="52798" w="52797">
                  <a:moveTo>
                    <a:pt x="39714" y="1"/>
                  </a:moveTo>
                  <a:cubicBezTo>
                    <a:pt x="38079" y="21026"/>
                    <a:pt x="21259" y="37846"/>
                    <a:pt x="0" y="39715"/>
                  </a:cubicBezTo>
                  <a:lnTo>
                    <a:pt x="0" y="52797"/>
                  </a:lnTo>
                  <a:cubicBezTo>
                    <a:pt x="13550" y="51863"/>
                    <a:pt x="26398" y="46490"/>
                    <a:pt x="36444" y="36444"/>
                  </a:cubicBezTo>
                  <a:cubicBezTo>
                    <a:pt x="46255" y="26633"/>
                    <a:pt x="51862" y="13784"/>
                    <a:pt x="52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0"/>
            <p:cNvSpPr/>
            <p:nvPr/>
          </p:nvSpPr>
          <p:spPr>
            <a:xfrm>
              <a:off x="3233728" y="4265372"/>
              <a:ext cx="157599" cy="157599"/>
            </a:xfrm>
            <a:custGeom>
              <a:rect b="b" l="l" r="r" t="t"/>
              <a:pathLst>
                <a:path extrusionOk="0" h="52797" w="52797">
                  <a:moveTo>
                    <a:pt x="0" y="0"/>
                  </a:moveTo>
                  <a:lnTo>
                    <a:pt x="0" y="13083"/>
                  </a:lnTo>
                  <a:cubicBezTo>
                    <a:pt x="21025" y="14718"/>
                    <a:pt x="37845" y="31538"/>
                    <a:pt x="39714" y="52797"/>
                  </a:cubicBezTo>
                  <a:lnTo>
                    <a:pt x="52797" y="52797"/>
                  </a:lnTo>
                  <a:cubicBezTo>
                    <a:pt x="51862" y="39247"/>
                    <a:pt x="46489" y="26399"/>
                    <a:pt x="36444" y="16353"/>
                  </a:cubicBezTo>
                  <a:cubicBezTo>
                    <a:pt x="26398" y="6542"/>
                    <a:pt x="13550" y="93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0"/>
            <p:cNvSpPr/>
            <p:nvPr/>
          </p:nvSpPr>
          <p:spPr>
            <a:xfrm>
              <a:off x="3056604" y="4442492"/>
              <a:ext cx="157602" cy="157602"/>
            </a:xfrm>
            <a:custGeom>
              <a:rect b="b" l="l" r="r" t="t"/>
              <a:pathLst>
                <a:path extrusionOk="0" h="52798" w="52798">
                  <a:moveTo>
                    <a:pt x="1" y="1"/>
                  </a:moveTo>
                  <a:cubicBezTo>
                    <a:pt x="935" y="13784"/>
                    <a:pt x="6308" y="26633"/>
                    <a:pt x="16354" y="36444"/>
                  </a:cubicBezTo>
                  <a:cubicBezTo>
                    <a:pt x="26165" y="46490"/>
                    <a:pt x="39014" y="51863"/>
                    <a:pt x="52797" y="52797"/>
                  </a:cubicBezTo>
                  <a:lnTo>
                    <a:pt x="52797" y="39715"/>
                  </a:lnTo>
                  <a:cubicBezTo>
                    <a:pt x="31772" y="38313"/>
                    <a:pt x="14952" y="21260"/>
                    <a:pt x="13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0"/>
            <p:cNvSpPr/>
            <p:nvPr/>
          </p:nvSpPr>
          <p:spPr>
            <a:xfrm>
              <a:off x="3056604" y="4265372"/>
              <a:ext cx="157602" cy="157599"/>
            </a:xfrm>
            <a:custGeom>
              <a:rect b="b" l="l" r="r" t="t"/>
              <a:pathLst>
                <a:path extrusionOk="0" h="52797" w="52798">
                  <a:moveTo>
                    <a:pt x="52797" y="0"/>
                  </a:moveTo>
                  <a:cubicBezTo>
                    <a:pt x="39014" y="935"/>
                    <a:pt x="26165" y="6542"/>
                    <a:pt x="16354" y="16353"/>
                  </a:cubicBezTo>
                  <a:cubicBezTo>
                    <a:pt x="6542" y="26399"/>
                    <a:pt x="935" y="39247"/>
                    <a:pt x="1" y="52797"/>
                  </a:cubicBezTo>
                  <a:lnTo>
                    <a:pt x="13083" y="52797"/>
                  </a:lnTo>
                  <a:cubicBezTo>
                    <a:pt x="14485" y="31772"/>
                    <a:pt x="31538" y="14952"/>
                    <a:pt x="52797" y="13083"/>
                  </a:cubicBezTo>
                  <a:lnTo>
                    <a:pt x="527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50"/>
          <p:cNvGrpSpPr/>
          <p:nvPr/>
        </p:nvGrpSpPr>
        <p:grpSpPr>
          <a:xfrm>
            <a:off x="6427517" y="3290135"/>
            <a:ext cx="410303" cy="362436"/>
            <a:chOff x="5514701" y="4282804"/>
            <a:chExt cx="334723" cy="295673"/>
          </a:xfrm>
        </p:grpSpPr>
        <p:sp>
          <p:nvSpPr>
            <p:cNvPr id="517" name="Google Shape;517;p50"/>
            <p:cNvSpPr/>
            <p:nvPr/>
          </p:nvSpPr>
          <p:spPr>
            <a:xfrm>
              <a:off x="5633247" y="4342077"/>
              <a:ext cx="98326" cy="78106"/>
            </a:xfrm>
            <a:custGeom>
              <a:rect b="b" l="l" r="r" t="t"/>
              <a:pathLst>
                <a:path extrusionOk="0" h="26166" w="32940">
                  <a:moveTo>
                    <a:pt x="0" y="1"/>
                  </a:moveTo>
                  <a:lnTo>
                    <a:pt x="0" y="26165"/>
                  </a:lnTo>
                  <a:lnTo>
                    <a:pt x="32940" y="26165"/>
                  </a:lnTo>
                  <a:lnTo>
                    <a:pt x="32940" y="1"/>
                  </a:lnTo>
                  <a:lnTo>
                    <a:pt x="26165" y="1"/>
                  </a:lnTo>
                  <a:lnTo>
                    <a:pt x="26165" y="13083"/>
                  </a:lnTo>
                  <a:lnTo>
                    <a:pt x="6775" y="13083"/>
                  </a:lnTo>
                  <a:lnTo>
                    <a:pt x="67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0"/>
            <p:cNvSpPr/>
            <p:nvPr/>
          </p:nvSpPr>
          <p:spPr>
            <a:xfrm>
              <a:off x="5672297" y="4342077"/>
              <a:ext cx="19528" cy="18832"/>
            </a:xfrm>
            <a:custGeom>
              <a:rect b="b" l="l" r="r" t="t"/>
              <a:pathLst>
                <a:path extrusionOk="0" h="6309" w="6542">
                  <a:moveTo>
                    <a:pt x="1" y="1"/>
                  </a:moveTo>
                  <a:lnTo>
                    <a:pt x="1" y="6308"/>
                  </a:lnTo>
                  <a:lnTo>
                    <a:pt x="6542" y="6308"/>
                  </a:lnTo>
                  <a:lnTo>
                    <a:pt x="65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0"/>
            <p:cNvSpPr/>
            <p:nvPr/>
          </p:nvSpPr>
          <p:spPr>
            <a:xfrm>
              <a:off x="5514701" y="4282804"/>
              <a:ext cx="334723" cy="295673"/>
            </a:xfrm>
            <a:custGeom>
              <a:rect b="b" l="l" r="r" t="t"/>
              <a:pathLst>
                <a:path extrusionOk="0" h="99053" w="112135">
                  <a:moveTo>
                    <a:pt x="26632" y="20091"/>
                  </a:moveTo>
                  <a:lnTo>
                    <a:pt x="26632" y="26632"/>
                  </a:lnTo>
                  <a:lnTo>
                    <a:pt x="13083" y="26632"/>
                  </a:lnTo>
                  <a:lnTo>
                    <a:pt x="13083" y="20091"/>
                  </a:lnTo>
                  <a:close/>
                  <a:moveTo>
                    <a:pt x="99052" y="20091"/>
                  </a:moveTo>
                  <a:lnTo>
                    <a:pt x="99052" y="26632"/>
                  </a:lnTo>
                  <a:lnTo>
                    <a:pt x="85502" y="26632"/>
                  </a:lnTo>
                  <a:lnTo>
                    <a:pt x="85502" y="20091"/>
                  </a:lnTo>
                  <a:close/>
                  <a:moveTo>
                    <a:pt x="99052" y="32940"/>
                  </a:moveTo>
                  <a:lnTo>
                    <a:pt x="99052" y="39481"/>
                  </a:lnTo>
                  <a:lnTo>
                    <a:pt x="85502" y="39481"/>
                  </a:lnTo>
                  <a:lnTo>
                    <a:pt x="85502" y="32940"/>
                  </a:lnTo>
                  <a:close/>
                  <a:moveTo>
                    <a:pt x="26632" y="33407"/>
                  </a:moveTo>
                  <a:lnTo>
                    <a:pt x="26632" y="39715"/>
                  </a:lnTo>
                  <a:lnTo>
                    <a:pt x="13083" y="39715"/>
                  </a:lnTo>
                  <a:lnTo>
                    <a:pt x="13083" y="33407"/>
                  </a:lnTo>
                  <a:close/>
                  <a:moveTo>
                    <a:pt x="26632" y="46022"/>
                  </a:moveTo>
                  <a:lnTo>
                    <a:pt x="26632" y="52563"/>
                  </a:lnTo>
                  <a:lnTo>
                    <a:pt x="13083" y="52563"/>
                  </a:lnTo>
                  <a:lnTo>
                    <a:pt x="13083" y="46022"/>
                  </a:lnTo>
                  <a:close/>
                  <a:moveTo>
                    <a:pt x="99052" y="46022"/>
                  </a:moveTo>
                  <a:lnTo>
                    <a:pt x="99052" y="52563"/>
                  </a:lnTo>
                  <a:lnTo>
                    <a:pt x="85502" y="52563"/>
                  </a:lnTo>
                  <a:lnTo>
                    <a:pt x="85502" y="46022"/>
                  </a:lnTo>
                  <a:close/>
                  <a:moveTo>
                    <a:pt x="79195" y="13550"/>
                  </a:moveTo>
                  <a:lnTo>
                    <a:pt x="79195" y="52797"/>
                  </a:lnTo>
                  <a:lnTo>
                    <a:pt x="32940" y="52797"/>
                  </a:lnTo>
                  <a:lnTo>
                    <a:pt x="32940" y="13550"/>
                  </a:lnTo>
                  <a:close/>
                  <a:moveTo>
                    <a:pt x="37378" y="59338"/>
                  </a:moveTo>
                  <a:lnTo>
                    <a:pt x="37378" y="65646"/>
                  </a:lnTo>
                  <a:lnTo>
                    <a:pt x="13083" y="65646"/>
                  </a:lnTo>
                  <a:lnTo>
                    <a:pt x="13083" y="59338"/>
                  </a:lnTo>
                  <a:close/>
                  <a:moveTo>
                    <a:pt x="67981" y="59338"/>
                  </a:moveTo>
                  <a:lnTo>
                    <a:pt x="67981" y="65646"/>
                  </a:lnTo>
                  <a:lnTo>
                    <a:pt x="43686" y="65646"/>
                  </a:lnTo>
                  <a:lnTo>
                    <a:pt x="43686" y="59338"/>
                  </a:lnTo>
                  <a:close/>
                  <a:moveTo>
                    <a:pt x="99052" y="59338"/>
                  </a:moveTo>
                  <a:lnTo>
                    <a:pt x="99052" y="65646"/>
                  </a:lnTo>
                  <a:lnTo>
                    <a:pt x="74756" y="65646"/>
                  </a:lnTo>
                  <a:lnTo>
                    <a:pt x="74756" y="59338"/>
                  </a:lnTo>
                  <a:close/>
                  <a:moveTo>
                    <a:pt x="0" y="1"/>
                  </a:moveTo>
                  <a:lnTo>
                    <a:pt x="0" y="79429"/>
                  </a:lnTo>
                  <a:lnTo>
                    <a:pt x="44620" y="79429"/>
                  </a:lnTo>
                  <a:lnTo>
                    <a:pt x="44620" y="92511"/>
                  </a:lnTo>
                  <a:lnTo>
                    <a:pt x="23361" y="92511"/>
                  </a:lnTo>
                  <a:lnTo>
                    <a:pt x="23361" y="99052"/>
                  </a:lnTo>
                  <a:lnTo>
                    <a:pt x="89006" y="99052"/>
                  </a:lnTo>
                  <a:lnTo>
                    <a:pt x="89006" y="92511"/>
                  </a:lnTo>
                  <a:lnTo>
                    <a:pt x="67748" y="92511"/>
                  </a:lnTo>
                  <a:lnTo>
                    <a:pt x="67748" y="79429"/>
                  </a:lnTo>
                  <a:lnTo>
                    <a:pt x="112134" y="79429"/>
                  </a:lnTo>
                  <a:lnTo>
                    <a:pt x="1121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50"/>
          <p:cNvGrpSpPr/>
          <p:nvPr/>
        </p:nvGrpSpPr>
        <p:grpSpPr>
          <a:xfrm>
            <a:off x="6459586" y="1474876"/>
            <a:ext cx="346194" cy="410303"/>
            <a:chOff x="6361262" y="4265372"/>
            <a:chExt cx="282423" cy="334723"/>
          </a:xfrm>
        </p:grpSpPr>
        <p:sp>
          <p:nvSpPr>
            <p:cNvPr id="521" name="Google Shape;521;p50"/>
            <p:cNvSpPr/>
            <p:nvPr/>
          </p:nvSpPr>
          <p:spPr>
            <a:xfrm>
              <a:off x="6428902" y="4372064"/>
              <a:ext cx="43936" cy="32775"/>
            </a:xfrm>
            <a:custGeom>
              <a:rect b="b" l="l" r="r" t="t"/>
              <a:pathLst>
                <a:path extrusionOk="0" h="10980" w="14719">
                  <a:moveTo>
                    <a:pt x="5607" y="0"/>
                  </a:moveTo>
                  <a:cubicBezTo>
                    <a:pt x="2570" y="0"/>
                    <a:pt x="1" y="2336"/>
                    <a:pt x="1" y="5373"/>
                  </a:cubicBezTo>
                  <a:cubicBezTo>
                    <a:pt x="1" y="8410"/>
                    <a:pt x="2337" y="10980"/>
                    <a:pt x="5607" y="10980"/>
                  </a:cubicBezTo>
                  <a:lnTo>
                    <a:pt x="14718" y="10980"/>
                  </a:lnTo>
                  <a:lnTo>
                    <a:pt x="14718" y="10746"/>
                  </a:lnTo>
                  <a:lnTo>
                    <a:pt x="147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0"/>
            <p:cNvSpPr/>
            <p:nvPr/>
          </p:nvSpPr>
          <p:spPr>
            <a:xfrm>
              <a:off x="6361262" y="4265372"/>
              <a:ext cx="282423" cy="334723"/>
            </a:xfrm>
            <a:custGeom>
              <a:rect b="b" l="l" r="r" t="t"/>
              <a:pathLst>
                <a:path extrusionOk="0" h="112135" w="94614">
                  <a:moveTo>
                    <a:pt x="61207" y="20792"/>
                  </a:moveTo>
                  <a:lnTo>
                    <a:pt x="61207" y="61674"/>
                  </a:lnTo>
                  <a:lnTo>
                    <a:pt x="39948" y="53264"/>
                  </a:lnTo>
                  <a:lnTo>
                    <a:pt x="33874" y="53264"/>
                  </a:lnTo>
                  <a:cubicBezTo>
                    <a:pt x="34808" y="56301"/>
                    <a:pt x="36444" y="59338"/>
                    <a:pt x="39013" y="61440"/>
                  </a:cubicBezTo>
                  <a:lnTo>
                    <a:pt x="35042" y="66580"/>
                  </a:lnTo>
                  <a:cubicBezTo>
                    <a:pt x="30603" y="63309"/>
                    <a:pt x="27800" y="58403"/>
                    <a:pt x="27099" y="53030"/>
                  </a:cubicBezTo>
                  <a:cubicBezTo>
                    <a:pt x="21025" y="52563"/>
                    <a:pt x="16353" y="47190"/>
                    <a:pt x="16353" y="41116"/>
                  </a:cubicBezTo>
                  <a:cubicBezTo>
                    <a:pt x="16353" y="34341"/>
                    <a:pt x="21493" y="29202"/>
                    <a:pt x="28267" y="29202"/>
                  </a:cubicBezTo>
                  <a:lnTo>
                    <a:pt x="39948" y="29202"/>
                  </a:lnTo>
                  <a:lnTo>
                    <a:pt x="61207" y="20792"/>
                  </a:lnTo>
                  <a:close/>
                  <a:moveTo>
                    <a:pt x="40649" y="0"/>
                  </a:moveTo>
                  <a:cubicBezTo>
                    <a:pt x="17988" y="234"/>
                    <a:pt x="0" y="18689"/>
                    <a:pt x="0" y="40883"/>
                  </a:cubicBezTo>
                  <a:cubicBezTo>
                    <a:pt x="0" y="52797"/>
                    <a:pt x="5140" y="63543"/>
                    <a:pt x="13783" y="71252"/>
                  </a:cubicBezTo>
                  <a:lnTo>
                    <a:pt x="13783" y="112134"/>
                  </a:lnTo>
                  <a:lnTo>
                    <a:pt x="61207" y="112134"/>
                  </a:lnTo>
                  <a:lnTo>
                    <a:pt x="61207" y="95548"/>
                  </a:lnTo>
                  <a:lnTo>
                    <a:pt x="78260" y="95548"/>
                  </a:lnTo>
                  <a:lnTo>
                    <a:pt x="80596" y="71719"/>
                  </a:lnTo>
                  <a:lnTo>
                    <a:pt x="94613" y="71719"/>
                  </a:lnTo>
                  <a:lnTo>
                    <a:pt x="81764" y="40883"/>
                  </a:lnTo>
                  <a:cubicBezTo>
                    <a:pt x="81764" y="18222"/>
                    <a:pt x="63309" y="0"/>
                    <a:pt x="40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0"/>
            <p:cNvSpPr/>
            <p:nvPr/>
          </p:nvSpPr>
          <p:spPr>
            <a:xfrm>
              <a:off x="6491662" y="4356023"/>
              <a:ext cx="32778" cy="64160"/>
            </a:xfrm>
            <a:custGeom>
              <a:rect b="b" l="l" r="r" t="t"/>
              <a:pathLst>
                <a:path extrusionOk="0" h="21494" w="10981">
                  <a:moveTo>
                    <a:pt x="10981" y="1"/>
                  </a:moveTo>
                  <a:lnTo>
                    <a:pt x="1" y="4440"/>
                  </a:lnTo>
                  <a:lnTo>
                    <a:pt x="1" y="17288"/>
                  </a:lnTo>
                  <a:lnTo>
                    <a:pt x="10981" y="21493"/>
                  </a:lnTo>
                  <a:lnTo>
                    <a:pt x="109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1"/>
          <p:cNvSpPr txBox="1"/>
          <p:nvPr>
            <p:ph type="title"/>
          </p:nvPr>
        </p:nvSpPr>
        <p:spPr>
          <a:xfrm>
            <a:off x="714175" y="208650"/>
            <a:ext cx="77154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grpSp>
        <p:nvGrpSpPr>
          <p:cNvPr id="529" name="Google Shape;529;p51"/>
          <p:cNvGrpSpPr/>
          <p:nvPr/>
        </p:nvGrpSpPr>
        <p:grpSpPr>
          <a:xfrm>
            <a:off x="4891063" y="-2044335"/>
            <a:ext cx="8681519" cy="8443589"/>
            <a:chOff x="4814863" y="-2044335"/>
            <a:chExt cx="8681519" cy="8443589"/>
          </a:xfrm>
        </p:grpSpPr>
        <p:sp>
          <p:nvSpPr>
            <p:cNvPr id="530" name="Google Shape;530;p51"/>
            <p:cNvSpPr/>
            <p:nvPr/>
          </p:nvSpPr>
          <p:spPr>
            <a:xfrm rot="-8100029">
              <a:off x="5708338" y="-453681"/>
              <a:ext cx="6603402" cy="5262294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rgbClr val="40700A">
                <a:alpha val="4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1"/>
            <p:cNvSpPr/>
            <p:nvPr/>
          </p:nvSpPr>
          <p:spPr>
            <a:xfrm rot="-7960094">
              <a:off x="5825113" y="-453732"/>
              <a:ext cx="6603450" cy="5262334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1"/>
            <p:cNvSpPr/>
            <p:nvPr/>
          </p:nvSpPr>
          <p:spPr>
            <a:xfrm rot="-7841343">
              <a:off x="5934500" y="-453679"/>
              <a:ext cx="6603421" cy="5262312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1"/>
            <p:cNvSpPr/>
            <p:nvPr/>
          </p:nvSpPr>
          <p:spPr>
            <a:xfrm rot="-7690894">
              <a:off x="6085423" y="-453708"/>
              <a:ext cx="6603447" cy="5262335"/>
            </a:xfrm>
            <a:custGeom>
              <a:rect b="b" l="l" r="r" t="t"/>
              <a:pathLst>
                <a:path extrusionOk="0" h="25190" w="31610">
                  <a:moveTo>
                    <a:pt x="8188" y="0"/>
                  </a:moveTo>
                  <a:cubicBezTo>
                    <a:pt x="6010" y="0"/>
                    <a:pt x="3790" y="1130"/>
                    <a:pt x="2726" y="3050"/>
                  </a:cubicBezTo>
                  <a:lnTo>
                    <a:pt x="378" y="285"/>
                  </a:lnTo>
                  <a:lnTo>
                    <a:pt x="378" y="285"/>
                  </a:lnTo>
                  <a:cubicBezTo>
                    <a:pt x="0" y="6531"/>
                    <a:pt x="318" y="12797"/>
                    <a:pt x="1234" y="18984"/>
                  </a:cubicBezTo>
                  <a:cubicBezTo>
                    <a:pt x="1532" y="20874"/>
                    <a:pt x="1950" y="22903"/>
                    <a:pt x="3442" y="24096"/>
                  </a:cubicBezTo>
                  <a:cubicBezTo>
                    <a:pt x="4503" y="24956"/>
                    <a:pt x="5854" y="25190"/>
                    <a:pt x="7232" y="25190"/>
                  </a:cubicBezTo>
                  <a:cubicBezTo>
                    <a:pt x="7895" y="25190"/>
                    <a:pt x="8564" y="25136"/>
                    <a:pt x="9211" y="25071"/>
                  </a:cubicBezTo>
                  <a:cubicBezTo>
                    <a:pt x="15198" y="24434"/>
                    <a:pt x="21166" y="23201"/>
                    <a:pt x="26935" y="21411"/>
                  </a:cubicBezTo>
                  <a:cubicBezTo>
                    <a:pt x="28825" y="20854"/>
                    <a:pt x="30993" y="19859"/>
                    <a:pt x="31331" y="17910"/>
                  </a:cubicBezTo>
                  <a:cubicBezTo>
                    <a:pt x="31610" y="16398"/>
                    <a:pt x="30575" y="14886"/>
                    <a:pt x="29223" y="14130"/>
                  </a:cubicBezTo>
                  <a:cubicBezTo>
                    <a:pt x="27890" y="13394"/>
                    <a:pt x="26318" y="13235"/>
                    <a:pt x="24786" y="13115"/>
                  </a:cubicBezTo>
                  <a:cubicBezTo>
                    <a:pt x="23235" y="13016"/>
                    <a:pt x="21663" y="12916"/>
                    <a:pt x="20271" y="12240"/>
                  </a:cubicBezTo>
                  <a:cubicBezTo>
                    <a:pt x="15696" y="10052"/>
                    <a:pt x="15357" y="2970"/>
                    <a:pt x="10822" y="623"/>
                  </a:cubicBezTo>
                  <a:cubicBezTo>
                    <a:pt x="10010" y="199"/>
                    <a:pt x="9103" y="0"/>
                    <a:pt x="8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534" name="Google Shape;534;p51"/>
          <p:cNvGraphicFramePr/>
          <p:nvPr/>
        </p:nvGraphicFramePr>
        <p:xfrm>
          <a:off x="188600" y="102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{5056E034-54A7-4314-876D-96A77A216E76}</a:tableStyleId>
              </a:tblPr>
              <a:tblGrid>
                <a:gridCol w="576525"/>
                <a:gridCol w="1233675"/>
                <a:gridCol w="1876525"/>
                <a:gridCol w="3560700"/>
              </a:tblGrid>
              <a:tr h="59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Sr.No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Author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Name of the paper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1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National Bank for Agriculture and Rural Development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Organic farming in India Relevance,Problems and Constraints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Lack of marketing and distribution networks for organic inputs, and retailers are not interested due to low demand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Indian Express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Organic farmers seek help as Horticorp lets them down.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The article reports on the struggles faced by organic farmers in Kerala, India, due to the lack of support from Horticulture Corporation.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Seemant Yadav and Dr vikas Tripati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CHALLENGES AND OBSTACLES FACED BY MICRO, SMALL AND MEDIUM SIZED ENTREPRISES (MSMES) IN INDIA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1. Limited transportation network​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 Limited communication network​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3. Low levels of infrastructure and technology​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4. Involvement of middlemen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een Marketing to Combat Climate Change by Slidesgo">
  <a:themeElements>
    <a:clrScheme name="Simple Light">
      <a:dk1>
        <a:srgbClr val="000000"/>
      </a:dk1>
      <a:lt1>
        <a:srgbClr val="FFFFFF"/>
      </a:lt1>
      <a:dk2>
        <a:srgbClr val="253A04"/>
      </a:dk2>
      <a:lt2>
        <a:srgbClr val="40700A"/>
      </a:lt2>
      <a:accent1>
        <a:srgbClr val="9AC23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